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2" r:id="rId19"/>
    <p:sldId id="28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6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931D80-CDB2-4D7A-93D0-A253B57BBC13}" v="209" dt="2021-07-05T12:57:44.9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7" autoAdjust="0"/>
    <p:restoredTop sz="94674"/>
  </p:normalViewPr>
  <p:slideViewPr>
    <p:cSldViewPr snapToGrid="0" snapToObjects="1">
      <p:cViewPr varScale="1">
        <p:scale>
          <a:sx n="85" d="100"/>
          <a:sy n="85" d="100"/>
        </p:scale>
        <p:origin x="5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ja Ros Kozarić" userId="568161e6-0038-4c4c-8275-9366b7b52a9d" providerId="ADAL" clId="{A0931D80-CDB2-4D7A-93D0-A253B57BBC13}"/>
    <pc:docChg chg="undo custSel addSld delSld modSld">
      <pc:chgData name="Marija Ros Kozarić" userId="568161e6-0038-4c4c-8275-9366b7b52a9d" providerId="ADAL" clId="{A0931D80-CDB2-4D7A-93D0-A253B57BBC13}" dt="2021-07-05T12:58:13.852" v="2167" actId="2710"/>
      <pc:docMkLst>
        <pc:docMk/>
      </pc:docMkLst>
      <pc:sldChg chg="modSp mod">
        <pc:chgData name="Marija Ros Kozarić" userId="568161e6-0038-4c4c-8275-9366b7b52a9d" providerId="ADAL" clId="{A0931D80-CDB2-4D7A-93D0-A253B57BBC13}" dt="2021-07-05T12:17:12.589" v="186" actId="20577"/>
        <pc:sldMkLst>
          <pc:docMk/>
          <pc:sldMk cId="1702161300" sldId="260"/>
        </pc:sldMkLst>
        <pc:spChg chg="mod">
          <ac:chgData name="Marija Ros Kozarić" userId="568161e6-0038-4c4c-8275-9366b7b52a9d" providerId="ADAL" clId="{A0931D80-CDB2-4D7A-93D0-A253B57BBC13}" dt="2021-07-05T12:17:12.589" v="186" actId="20577"/>
          <ac:spMkLst>
            <pc:docMk/>
            <pc:sldMk cId="1702161300" sldId="260"/>
            <ac:spMk id="3" creationId="{BFB6AAEE-97EE-4D75-B520-FAC6863432CB}"/>
          </ac:spMkLst>
        </pc:spChg>
      </pc:sldChg>
      <pc:sldChg chg="modSp">
        <pc:chgData name="Marija Ros Kozarić" userId="568161e6-0038-4c4c-8275-9366b7b52a9d" providerId="ADAL" clId="{A0931D80-CDB2-4D7A-93D0-A253B57BBC13}" dt="2021-07-05T12:17:07.067" v="179" actId="20577"/>
        <pc:sldMkLst>
          <pc:docMk/>
          <pc:sldMk cId="1569262759" sldId="261"/>
        </pc:sldMkLst>
        <pc:spChg chg="mod">
          <ac:chgData name="Marija Ros Kozarić" userId="568161e6-0038-4c4c-8275-9366b7b52a9d" providerId="ADAL" clId="{A0931D80-CDB2-4D7A-93D0-A253B57BBC13}" dt="2021-07-05T12:17:07.067" v="179" actId="20577"/>
          <ac:spMkLst>
            <pc:docMk/>
            <pc:sldMk cId="1569262759" sldId="261"/>
            <ac:spMk id="3" creationId="{449C68F4-BB34-4792-9E9C-CF064D0128D3}"/>
          </ac:spMkLst>
        </pc:spChg>
      </pc:sldChg>
      <pc:sldChg chg="modSp mod">
        <pc:chgData name="Marija Ros Kozarić" userId="568161e6-0038-4c4c-8275-9366b7b52a9d" providerId="ADAL" clId="{A0931D80-CDB2-4D7A-93D0-A253B57BBC13}" dt="2021-07-05T12:22:29.845" v="578" actId="20577"/>
        <pc:sldMkLst>
          <pc:docMk/>
          <pc:sldMk cId="3483176466" sldId="262"/>
        </pc:sldMkLst>
        <pc:spChg chg="mod">
          <ac:chgData name="Marija Ros Kozarić" userId="568161e6-0038-4c4c-8275-9366b7b52a9d" providerId="ADAL" clId="{A0931D80-CDB2-4D7A-93D0-A253B57BBC13}" dt="2021-07-05T12:22:29.845" v="578" actId="20577"/>
          <ac:spMkLst>
            <pc:docMk/>
            <pc:sldMk cId="3483176466" sldId="262"/>
            <ac:spMk id="2" creationId="{85AC2FB6-A43C-4ED4-A5AB-0EB38DE27448}"/>
          </ac:spMkLst>
        </pc:spChg>
      </pc:sldChg>
      <pc:sldChg chg="modSp mod">
        <pc:chgData name="Marija Ros Kozarić" userId="568161e6-0038-4c4c-8275-9366b7b52a9d" providerId="ADAL" clId="{A0931D80-CDB2-4D7A-93D0-A253B57BBC13}" dt="2021-07-05T12:27:03.147" v="811" actId="255"/>
        <pc:sldMkLst>
          <pc:docMk/>
          <pc:sldMk cId="2594431677" sldId="263"/>
        </pc:sldMkLst>
        <pc:spChg chg="mod">
          <ac:chgData name="Marija Ros Kozarić" userId="568161e6-0038-4c4c-8275-9366b7b52a9d" providerId="ADAL" clId="{A0931D80-CDB2-4D7A-93D0-A253B57BBC13}" dt="2021-07-05T12:27:03.147" v="811" actId="255"/>
          <ac:spMkLst>
            <pc:docMk/>
            <pc:sldMk cId="2594431677" sldId="263"/>
            <ac:spMk id="2" creationId="{BA861973-B11A-45F1-95C4-5374EFF291EB}"/>
          </ac:spMkLst>
        </pc:spChg>
        <pc:spChg chg="mod">
          <ac:chgData name="Marija Ros Kozarić" userId="568161e6-0038-4c4c-8275-9366b7b52a9d" providerId="ADAL" clId="{A0931D80-CDB2-4D7A-93D0-A253B57BBC13}" dt="2021-07-05T12:17:01.202" v="172" actId="20577"/>
          <ac:spMkLst>
            <pc:docMk/>
            <pc:sldMk cId="2594431677" sldId="263"/>
            <ac:spMk id="3" creationId="{2A91409D-C125-44B7-AFDE-5052C8FC6E47}"/>
          </ac:spMkLst>
        </pc:spChg>
      </pc:sldChg>
      <pc:sldChg chg="addSp delSp modSp mod delDesignElem chgLayout">
        <pc:chgData name="Marija Ros Kozarić" userId="568161e6-0038-4c4c-8275-9366b7b52a9d" providerId="ADAL" clId="{A0931D80-CDB2-4D7A-93D0-A253B57BBC13}" dt="2021-07-05T12:28:37.872" v="815" actId="1076"/>
        <pc:sldMkLst>
          <pc:docMk/>
          <pc:sldMk cId="1601208127" sldId="265"/>
        </pc:sldMkLst>
        <pc:spChg chg="mod ord">
          <ac:chgData name="Marija Ros Kozarić" userId="568161e6-0038-4c4c-8275-9366b7b52a9d" providerId="ADAL" clId="{A0931D80-CDB2-4D7A-93D0-A253B57BBC13}" dt="2021-07-05T12:16:18.685" v="151" actId="5793"/>
          <ac:spMkLst>
            <pc:docMk/>
            <pc:sldMk cId="1601208127" sldId="265"/>
            <ac:spMk id="2" creationId="{BA861973-B11A-45F1-95C4-5374EFF291EB}"/>
          </ac:spMkLst>
        </pc:spChg>
        <pc:spChg chg="mod ord">
          <ac:chgData name="Marija Ros Kozarić" userId="568161e6-0038-4c4c-8275-9366b7b52a9d" providerId="ADAL" clId="{A0931D80-CDB2-4D7A-93D0-A253B57BBC13}" dt="2021-07-05T12:16:02.640" v="144" actId="6264"/>
          <ac:spMkLst>
            <pc:docMk/>
            <pc:sldMk cId="1601208127" sldId="265"/>
            <ac:spMk id="3" creationId="{2A91409D-C125-44B7-AFDE-5052C8FC6E47}"/>
          </ac:spMkLst>
        </pc:spChg>
        <pc:spChg chg="add del mod">
          <ac:chgData name="Marija Ros Kozarić" userId="568161e6-0038-4c4c-8275-9366b7b52a9d" providerId="ADAL" clId="{A0931D80-CDB2-4D7A-93D0-A253B57BBC13}" dt="2021-07-05T12:16:02.640" v="144" actId="6264"/>
          <ac:spMkLst>
            <pc:docMk/>
            <pc:sldMk cId="1601208127" sldId="265"/>
            <ac:spMk id="11" creationId="{0F1C8777-1F77-4A8F-806A-CA70D9E45038}"/>
          </ac:spMkLst>
        </pc:spChg>
        <pc:spChg chg="add del mod">
          <ac:chgData name="Marija Ros Kozarić" userId="568161e6-0038-4c4c-8275-9366b7b52a9d" providerId="ADAL" clId="{A0931D80-CDB2-4D7A-93D0-A253B57BBC13}" dt="2021-07-05T12:16:02.640" v="144" actId="6264"/>
          <ac:spMkLst>
            <pc:docMk/>
            <pc:sldMk cId="1601208127" sldId="265"/>
            <ac:spMk id="12" creationId="{1E62EDB6-43F8-4629-8341-5AB9F1879235}"/>
          </ac:spMkLst>
        </pc:spChg>
        <pc:spChg chg="del">
          <ac:chgData name="Marija Ros Kozarić" userId="568161e6-0038-4c4c-8275-9366b7b52a9d" providerId="ADAL" clId="{A0931D80-CDB2-4D7A-93D0-A253B57BBC13}" dt="2021-07-05T12:16:02.640" v="144" actId="6264"/>
          <ac:spMkLst>
            <pc:docMk/>
            <pc:sldMk cId="1601208127" sldId="265"/>
            <ac:spMk id="15" creationId="{5EBC18B6-E5C3-4AD1-97A4-E6A3477A0BB9}"/>
          </ac:spMkLst>
        </pc:spChg>
        <pc:spChg chg="del">
          <ac:chgData name="Marija Ros Kozarić" userId="568161e6-0038-4c4c-8275-9366b7b52a9d" providerId="ADAL" clId="{A0931D80-CDB2-4D7A-93D0-A253B57BBC13}" dt="2021-07-05T12:16:02.640" v="144" actId="6264"/>
          <ac:spMkLst>
            <pc:docMk/>
            <pc:sldMk cId="1601208127" sldId="265"/>
            <ac:spMk id="17" creationId="{136A4AB6-B72B-4CC6-ADCF-BE807B6C3D71}"/>
          </ac:spMkLst>
        </pc:spChg>
        <pc:spChg chg="del">
          <ac:chgData name="Marija Ros Kozarić" userId="568161e6-0038-4c4c-8275-9366b7b52a9d" providerId="ADAL" clId="{A0931D80-CDB2-4D7A-93D0-A253B57BBC13}" dt="2021-07-05T12:16:02.640" v="144" actId="6264"/>
          <ac:spMkLst>
            <pc:docMk/>
            <pc:sldMk cId="1601208127" sldId="265"/>
            <ac:spMk id="19" creationId="{B35D540D-9486-4236-952A-F72DC52D79BF}"/>
          </ac:spMkLst>
        </pc:spChg>
        <pc:picChg chg="del mod">
          <ac:chgData name="Marija Ros Kozarić" userId="568161e6-0038-4c4c-8275-9366b7b52a9d" providerId="ADAL" clId="{A0931D80-CDB2-4D7A-93D0-A253B57BBC13}" dt="2021-07-05T12:28:34.020" v="813" actId="21"/>
          <ac:picMkLst>
            <pc:docMk/>
            <pc:sldMk cId="1601208127" sldId="265"/>
            <ac:picMk id="6" creationId="{6B303B94-D973-4FD1-B7DA-AC4197BC0A00}"/>
          </ac:picMkLst>
        </pc:picChg>
        <pc:picChg chg="mod">
          <ac:chgData name="Marija Ros Kozarić" userId="568161e6-0038-4c4c-8275-9366b7b52a9d" providerId="ADAL" clId="{A0931D80-CDB2-4D7A-93D0-A253B57BBC13}" dt="2021-07-05T12:28:36.331" v="814" actId="1076"/>
          <ac:picMkLst>
            <pc:docMk/>
            <pc:sldMk cId="1601208127" sldId="265"/>
            <ac:picMk id="8" creationId="{21BCFDAE-74AE-41F5-B78B-50209ACF9187}"/>
          </ac:picMkLst>
        </pc:picChg>
        <pc:picChg chg="mod">
          <ac:chgData name="Marija Ros Kozarić" userId="568161e6-0038-4c4c-8275-9366b7b52a9d" providerId="ADAL" clId="{A0931D80-CDB2-4D7A-93D0-A253B57BBC13}" dt="2021-07-05T12:28:37.872" v="815" actId="1076"/>
          <ac:picMkLst>
            <pc:docMk/>
            <pc:sldMk cId="1601208127" sldId="265"/>
            <ac:picMk id="10" creationId="{C5175392-AF3A-44FB-9C50-6AD01F8C2EAE}"/>
          </ac:picMkLst>
        </pc:picChg>
        <pc:cxnChg chg="add">
          <ac:chgData name="Marija Ros Kozarić" userId="568161e6-0038-4c4c-8275-9366b7b52a9d" providerId="ADAL" clId="{A0931D80-CDB2-4D7A-93D0-A253B57BBC13}" dt="2021-07-05T12:24:45.604" v="710" actId="11529"/>
          <ac:cxnSpMkLst>
            <pc:docMk/>
            <pc:sldMk cId="1601208127" sldId="265"/>
            <ac:cxnSpMk id="22" creationId="{567DF49C-C126-4C49-8E26-1558B862A9E8}"/>
          </ac:cxnSpMkLst>
        </pc:cxnChg>
      </pc:sldChg>
      <pc:sldChg chg="addSp delSp modSp mod setBg setClrOvrMap modNotesTx">
        <pc:chgData name="Marija Ros Kozarić" userId="568161e6-0038-4c4c-8275-9366b7b52a9d" providerId="ADAL" clId="{A0931D80-CDB2-4D7A-93D0-A253B57BBC13}" dt="2021-07-05T12:23:18.980" v="590" actId="14100"/>
        <pc:sldMkLst>
          <pc:docMk/>
          <pc:sldMk cId="2854064984" sldId="266"/>
        </pc:sldMkLst>
        <pc:spChg chg="mod ord">
          <ac:chgData name="Marija Ros Kozarić" userId="568161e6-0038-4c4c-8275-9366b7b52a9d" providerId="ADAL" clId="{A0931D80-CDB2-4D7A-93D0-A253B57BBC13}" dt="2021-07-05T12:23:10.221" v="586" actId="26606"/>
          <ac:spMkLst>
            <pc:docMk/>
            <pc:sldMk cId="2854064984" sldId="266"/>
            <ac:spMk id="2" creationId="{39AF30A6-B663-40D9-B87F-C3C4CD6C74C6}"/>
          </ac:spMkLst>
        </pc:spChg>
        <pc:spChg chg="mod">
          <ac:chgData name="Marija Ros Kozarić" userId="568161e6-0038-4c4c-8275-9366b7b52a9d" providerId="ADAL" clId="{A0931D80-CDB2-4D7A-93D0-A253B57BBC13}" dt="2021-07-05T12:23:10.221" v="586" actId="26606"/>
          <ac:spMkLst>
            <pc:docMk/>
            <pc:sldMk cId="2854064984" sldId="266"/>
            <ac:spMk id="3" creationId="{B9662A00-8BB5-4BB5-9BCD-4F1DE147EFB5}"/>
          </ac:spMkLst>
        </pc:spChg>
        <pc:spChg chg="add del">
          <ac:chgData name="Marija Ros Kozarić" userId="568161e6-0038-4c4c-8275-9366b7b52a9d" providerId="ADAL" clId="{A0931D80-CDB2-4D7A-93D0-A253B57BBC13}" dt="2021-07-05T12:23:10.221" v="586" actId="26606"/>
          <ac:spMkLst>
            <pc:docMk/>
            <pc:sldMk cId="2854064984" sldId="266"/>
            <ac:spMk id="10" creationId="{CF62D2A7-8207-488C-9F46-316BA81A16C8}"/>
          </ac:spMkLst>
        </pc:spChg>
        <pc:picChg chg="add mod">
          <ac:chgData name="Marija Ros Kozarić" userId="568161e6-0038-4c4c-8275-9366b7b52a9d" providerId="ADAL" clId="{A0931D80-CDB2-4D7A-93D0-A253B57BBC13}" dt="2021-07-05T12:23:18.980" v="590" actId="14100"/>
          <ac:picMkLst>
            <pc:docMk/>
            <pc:sldMk cId="2854064984" sldId="266"/>
            <ac:picMk id="5" creationId="{F07E05B8-B924-4AB3-B96F-45CBE0EB76C4}"/>
          </ac:picMkLst>
        </pc:picChg>
      </pc:sldChg>
      <pc:sldChg chg="addSp modSp new mod modNotesTx">
        <pc:chgData name="Marija Ros Kozarić" userId="568161e6-0038-4c4c-8275-9366b7b52a9d" providerId="ADAL" clId="{A0931D80-CDB2-4D7A-93D0-A253B57BBC13}" dt="2021-07-05T12:26:33.891" v="810" actId="20577"/>
        <pc:sldMkLst>
          <pc:docMk/>
          <pc:sldMk cId="3167710673" sldId="267"/>
        </pc:sldMkLst>
        <pc:spChg chg="mod">
          <ac:chgData name="Marija Ros Kozarić" userId="568161e6-0038-4c4c-8275-9366b7b52a9d" providerId="ADAL" clId="{A0931D80-CDB2-4D7A-93D0-A253B57BBC13}" dt="2021-07-05T12:26:33.891" v="810" actId="20577"/>
          <ac:spMkLst>
            <pc:docMk/>
            <pc:sldMk cId="3167710673" sldId="267"/>
            <ac:spMk id="2" creationId="{1788052B-8345-4F98-AE71-A4B134E3B956}"/>
          </ac:spMkLst>
        </pc:spChg>
        <pc:spChg chg="mod">
          <ac:chgData name="Marija Ros Kozarić" userId="568161e6-0038-4c4c-8275-9366b7b52a9d" providerId="ADAL" clId="{A0931D80-CDB2-4D7A-93D0-A253B57BBC13}" dt="2021-07-05T12:23:29.930" v="604" actId="20577"/>
          <ac:spMkLst>
            <pc:docMk/>
            <pc:sldMk cId="3167710673" sldId="267"/>
            <ac:spMk id="3" creationId="{C10926C9-BFD2-40E4-AC15-5D4C11594CE3}"/>
          </ac:spMkLst>
        </pc:spChg>
        <pc:picChg chg="add mod">
          <ac:chgData name="Marija Ros Kozarić" userId="568161e6-0038-4c4c-8275-9366b7b52a9d" providerId="ADAL" clId="{A0931D80-CDB2-4D7A-93D0-A253B57BBC13}" dt="2021-07-05T12:25:53.794" v="730" actId="962"/>
          <ac:picMkLst>
            <pc:docMk/>
            <pc:sldMk cId="3167710673" sldId="267"/>
            <ac:picMk id="5" creationId="{C9DC07B7-F4A5-4A1F-B362-B7DF17A1DCA7}"/>
          </ac:picMkLst>
        </pc:picChg>
      </pc:sldChg>
      <pc:sldChg chg="addSp delSp modSp new mod modNotesTx">
        <pc:chgData name="Marija Ros Kozarić" userId="568161e6-0038-4c4c-8275-9366b7b52a9d" providerId="ADAL" clId="{A0931D80-CDB2-4D7A-93D0-A253B57BBC13}" dt="2021-07-05T12:30:19.244" v="968" actId="255"/>
        <pc:sldMkLst>
          <pc:docMk/>
          <pc:sldMk cId="246233290" sldId="268"/>
        </pc:sldMkLst>
        <pc:spChg chg="del">
          <ac:chgData name="Marija Ros Kozarić" userId="568161e6-0038-4c4c-8275-9366b7b52a9d" providerId="ADAL" clId="{A0931D80-CDB2-4D7A-93D0-A253B57BBC13}" dt="2021-07-05T12:29:07.851" v="846" actId="931"/>
          <ac:spMkLst>
            <pc:docMk/>
            <pc:sldMk cId="246233290" sldId="268"/>
            <ac:spMk id="2" creationId="{1B474A1A-E527-454C-83A3-2743C967861C}"/>
          </ac:spMkLst>
        </pc:spChg>
        <pc:spChg chg="mod">
          <ac:chgData name="Marija Ros Kozarić" userId="568161e6-0038-4c4c-8275-9366b7b52a9d" providerId="ADAL" clId="{A0931D80-CDB2-4D7A-93D0-A253B57BBC13}" dt="2021-07-05T12:29:25.954" v="882" actId="20577"/>
          <ac:spMkLst>
            <pc:docMk/>
            <pc:sldMk cId="246233290" sldId="268"/>
            <ac:spMk id="3" creationId="{D5390AED-B8DF-43E0-8B78-8E9061F7C695}"/>
          </ac:spMkLst>
        </pc:spChg>
        <pc:spChg chg="add del mod">
          <ac:chgData name="Marija Ros Kozarić" userId="568161e6-0038-4c4c-8275-9366b7b52a9d" providerId="ADAL" clId="{A0931D80-CDB2-4D7A-93D0-A253B57BBC13}" dt="2021-07-05T12:29:17.293" v="850" actId="931"/>
          <ac:spMkLst>
            <pc:docMk/>
            <pc:sldMk cId="246233290" sldId="268"/>
            <ac:spMk id="7" creationId="{EB83C56F-4ED3-46D9-8060-F1D7C605EC33}"/>
          </ac:spMkLst>
        </pc:spChg>
        <pc:spChg chg="add mod">
          <ac:chgData name="Marija Ros Kozarić" userId="568161e6-0038-4c4c-8275-9366b7b52a9d" providerId="ADAL" clId="{A0931D80-CDB2-4D7A-93D0-A253B57BBC13}" dt="2021-07-05T12:30:19.244" v="968" actId="255"/>
          <ac:spMkLst>
            <pc:docMk/>
            <pc:sldMk cId="246233290" sldId="268"/>
            <ac:spMk id="10" creationId="{ECAC61A8-FA38-4708-906A-2DD28A62DE97}"/>
          </ac:spMkLst>
        </pc:spChg>
        <pc:picChg chg="add del mod">
          <ac:chgData name="Marija Ros Kozarić" userId="568161e6-0038-4c4c-8275-9366b7b52a9d" providerId="ADAL" clId="{A0931D80-CDB2-4D7A-93D0-A253B57BBC13}" dt="2021-07-05T12:29:12.113" v="849" actId="21"/>
          <ac:picMkLst>
            <pc:docMk/>
            <pc:sldMk cId="246233290" sldId="268"/>
            <ac:picMk id="5" creationId="{C5EF2DE1-3770-47CE-ACC6-A43BD17D71B5}"/>
          </ac:picMkLst>
        </pc:picChg>
        <pc:picChg chg="add mod">
          <ac:chgData name="Marija Ros Kozarić" userId="568161e6-0038-4c4c-8275-9366b7b52a9d" providerId="ADAL" clId="{A0931D80-CDB2-4D7A-93D0-A253B57BBC13}" dt="2021-07-05T12:29:20.788" v="852" actId="27614"/>
          <ac:picMkLst>
            <pc:docMk/>
            <pc:sldMk cId="246233290" sldId="268"/>
            <ac:picMk id="9" creationId="{929C7678-BB82-4A34-9814-051573E0AFC5}"/>
          </ac:picMkLst>
        </pc:picChg>
      </pc:sldChg>
      <pc:sldChg chg="addSp modSp new mod modNotesTx">
        <pc:chgData name="Marija Ros Kozarić" userId="568161e6-0038-4c4c-8275-9366b7b52a9d" providerId="ADAL" clId="{A0931D80-CDB2-4D7A-93D0-A253B57BBC13}" dt="2021-07-05T12:42:18.993" v="1469" actId="1076"/>
        <pc:sldMkLst>
          <pc:docMk/>
          <pc:sldMk cId="4176590634" sldId="269"/>
        </pc:sldMkLst>
        <pc:spChg chg="mod">
          <ac:chgData name="Marija Ros Kozarić" userId="568161e6-0038-4c4c-8275-9366b7b52a9d" providerId="ADAL" clId="{A0931D80-CDB2-4D7A-93D0-A253B57BBC13}" dt="2021-07-05T12:32:33.653" v="1086" actId="5793"/>
          <ac:spMkLst>
            <pc:docMk/>
            <pc:sldMk cId="4176590634" sldId="269"/>
            <ac:spMk id="2" creationId="{344534CE-5E34-441E-BB1D-7A975F577737}"/>
          </ac:spMkLst>
        </pc:spChg>
        <pc:spChg chg="mod">
          <ac:chgData name="Marija Ros Kozarić" userId="568161e6-0038-4c4c-8275-9366b7b52a9d" providerId="ADAL" clId="{A0931D80-CDB2-4D7A-93D0-A253B57BBC13}" dt="2021-07-05T12:30:49.754" v="994" actId="20577"/>
          <ac:spMkLst>
            <pc:docMk/>
            <pc:sldMk cId="4176590634" sldId="269"/>
            <ac:spMk id="3" creationId="{6F6A6E5F-C9C1-4B89-8D74-4557DFCD95C9}"/>
          </ac:spMkLst>
        </pc:spChg>
        <pc:picChg chg="add mod">
          <ac:chgData name="Marija Ros Kozarić" userId="568161e6-0038-4c4c-8275-9366b7b52a9d" providerId="ADAL" clId="{A0931D80-CDB2-4D7A-93D0-A253B57BBC13}" dt="2021-07-05T12:32:42.865" v="1090" actId="14100"/>
          <ac:picMkLst>
            <pc:docMk/>
            <pc:sldMk cId="4176590634" sldId="269"/>
            <ac:picMk id="5" creationId="{A327B028-6D2E-4672-AD11-7FFAD6050153}"/>
          </ac:picMkLst>
        </pc:picChg>
        <pc:picChg chg="add mod">
          <ac:chgData name="Marija Ros Kozarić" userId="568161e6-0038-4c4c-8275-9366b7b52a9d" providerId="ADAL" clId="{A0931D80-CDB2-4D7A-93D0-A253B57BBC13}" dt="2021-07-05T12:42:18.993" v="1469" actId="1076"/>
          <ac:picMkLst>
            <pc:docMk/>
            <pc:sldMk cId="4176590634" sldId="269"/>
            <ac:picMk id="7" creationId="{6DA51E50-09C5-44F5-BCF3-0B243152EF0F}"/>
          </ac:picMkLst>
        </pc:picChg>
      </pc:sldChg>
      <pc:sldChg chg="addSp modSp new mod modNotesTx">
        <pc:chgData name="Marija Ros Kozarić" userId="568161e6-0038-4c4c-8275-9366b7b52a9d" providerId="ADAL" clId="{A0931D80-CDB2-4D7A-93D0-A253B57BBC13}" dt="2021-07-05T12:41:27.964" v="1461" actId="1076"/>
        <pc:sldMkLst>
          <pc:docMk/>
          <pc:sldMk cId="3464681275" sldId="270"/>
        </pc:sldMkLst>
        <pc:spChg chg="mod">
          <ac:chgData name="Marija Ros Kozarić" userId="568161e6-0038-4c4c-8275-9366b7b52a9d" providerId="ADAL" clId="{A0931D80-CDB2-4D7A-93D0-A253B57BBC13}" dt="2021-07-05T12:34:31.564" v="1358" actId="5793"/>
          <ac:spMkLst>
            <pc:docMk/>
            <pc:sldMk cId="3464681275" sldId="270"/>
            <ac:spMk id="2" creationId="{80A48731-CC83-47CF-9211-3A3F25C749B1}"/>
          </ac:spMkLst>
        </pc:spChg>
        <pc:spChg chg="mod">
          <ac:chgData name="Marija Ros Kozarić" userId="568161e6-0038-4c4c-8275-9366b7b52a9d" providerId="ADAL" clId="{A0931D80-CDB2-4D7A-93D0-A253B57BBC13}" dt="2021-07-05T12:33:43.577" v="1192" actId="20577"/>
          <ac:spMkLst>
            <pc:docMk/>
            <pc:sldMk cId="3464681275" sldId="270"/>
            <ac:spMk id="3" creationId="{9A91252A-8A26-4202-A199-ADAAA2F1BA3A}"/>
          </ac:spMkLst>
        </pc:spChg>
        <pc:picChg chg="add mod">
          <ac:chgData name="Marija Ros Kozarić" userId="568161e6-0038-4c4c-8275-9366b7b52a9d" providerId="ADAL" clId="{A0931D80-CDB2-4D7A-93D0-A253B57BBC13}" dt="2021-07-05T12:39:28.988" v="1452" actId="1076"/>
          <ac:picMkLst>
            <pc:docMk/>
            <pc:sldMk cId="3464681275" sldId="270"/>
            <ac:picMk id="5" creationId="{78E86834-E27E-49B1-A570-5498568D1EC0}"/>
          </ac:picMkLst>
        </pc:picChg>
        <pc:picChg chg="add mod">
          <ac:chgData name="Marija Ros Kozarić" userId="568161e6-0038-4c4c-8275-9366b7b52a9d" providerId="ADAL" clId="{A0931D80-CDB2-4D7A-93D0-A253B57BBC13}" dt="2021-07-05T12:39:35.279" v="1454" actId="14100"/>
          <ac:picMkLst>
            <pc:docMk/>
            <pc:sldMk cId="3464681275" sldId="270"/>
            <ac:picMk id="7" creationId="{9F9EF2E1-9A8D-4823-9C60-DF89C2EEF51E}"/>
          </ac:picMkLst>
        </pc:picChg>
        <pc:picChg chg="add mod">
          <ac:chgData name="Marija Ros Kozarić" userId="568161e6-0038-4c4c-8275-9366b7b52a9d" providerId="ADAL" clId="{A0931D80-CDB2-4D7A-93D0-A253B57BBC13}" dt="2021-07-05T12:41:27.964" v="1461" actId="1076"/>
          <ac:picMkLst>
            <pc:docMk/>
            <pc:sldMk cId="3464681275" sldId="270"/>
            <ac:picMk id="9" creationId="{AD8E36E3-1800-468C-B014-5109A978CE32}"/>
          </ac:picMkLst>
        </pc:picChg>
      </pc:sldChg>
      <pc:sldChg chg="addSp delSp modSp new mod">
        <pc:chgData name="Marija Ros Kozarić" userId="568161e6-0038-4c4c-8275-9366b7b52a9d" providerId="ADAL" clId="{A0931D80-CDB2-4D7A-93D0-A253B57BBC13}" dt="2021-07-05T12:44:42.139" v="1675" actId="20577"/>
        <pc:sldMkLst>
          <pc:docMk/>
          <pc:sldMk cId="3528915326" sldId="271"/>
        </pc:sldMkLst>
        <pc:spChg chg="mod">
          <ac:chgData name="Marija Ros Kozarić" userId="568161e6-0038-4c4c-8275-9366b7b52a9d" providerId="ADAL" clId="{A0931D80-CDB2-4D7A-93D0-A253B57BBC13}" dt="2021-07-05T12:44:42.139" v="1675" actId="20577"/>
          <ac:spMkLst>
            <pc:docMk/>
            <pc:sldMk cId="3528915326" sldId="271"/>
            <ac:spMk id="2" creationId="{5F3EDEB4-33B8-42C7-ABB1-DC69B3F97AFA}"/>
          </ac:spMkLst>
        </pc:spChg>
        <pc:spChg chg="mod">
          <ac:chgData name="Marija Ros Kozarić" userId="568161e6-0038-4c4c-8275-9366b7b52a9d" providerId="ADAL" clId="{A0931D80-CDB2-4D7A-93D0-A253B57BBC13}" dt="2021-07-05T12:43:52.746" v="1635" actId="1076"/>
          <ac:spMkLst>
            <pc:docMk/>
            <pc:sldMk cId="3528915326" sldId="271"/>
            <ac:spMk id="3" creationId="{A61201CD-5F7A-4B0C-8E33-9F9DAE80594F}"/>
          </ac:spMkLst>
        </pc:spChg>
        <pc:picChg chg="add del mod">
          <ac:chgData name="Marija Ros Kozarić" userId="568161e6-0038-4c4c-8275-9366b7b52a9d" providerId="ADAL" clId="{A0931D80-CDB2-4D7A-93D0-A253B57BBC13}" dt="2021-07-05T12:43:58.261" v="1636" actId="21"/>
          <ac:picMkLst>
            <pc:docMk/>
            <pc:sldMk cId="3528915326" sldId="271"/>
            <ac:picMk id="5" creationId="{7C7C7EF0-3622-43C6-93D0-DD9BF25D8160}"/>
          </ac:picMkLst>
        </pc:picChg>
      </pc:sldChg>
      <pc:sldChg chg="addSp delSp modSp new mod">
        <pc:chgData name="Marija Ros Kozarić" userId="568161e6-0038-4c4c-8275-9366b7b52a9d" providerId="ADAL" clId="{A0931D80-CDB2-4D7A-93D0-A253B57BBC13}" dt="2021-07-05T12:44:21.533" v="1645" actId="1076"/>
        <pc:sldMkLst>
          <pc:docMk/>
          <pc:sldMk cId="64894444" sldId="272"/>
        </pc:sldMkLst>
        <pc:spChg chg="del">
          <ac:chgData name="Marija Ros Kozarić" userId="568161e6-0038-4c4c-8275-9366b7b52a9d" providerId="ADAL" clId="{A0931D80-CDB2-4D7A-93D0-A253B57BBC13}" dt="2021-07-05T12:44:06.381" v="1639"/>
          <ac:spMkLst>
            <pc:docMk/>
            <pc:sldMk cId="64894444" sldId="272"/>
            <ac:spMk id="2" creationId="{CCBC4D37-E4E2-46B4-9177-9CAD672CC7A9}"/>
          </ac:spMkLst>
        </pc:spChg>
        <pc:spChg chg="del">
          <ac:chgData name="Marija Ros Kozarić" userId="568161e6-0038-4c4c-8275-9366b7b52a9d" providerId="ADAL" clId="{A0931D80-CDB2-4D7A-93D0-A253B57BBC13}" dt="2021-07-05T12:44:08.494" v="1640" actId="21"/>
          <ac:spMkLst>
            <pc:docMk/>
            <pc:sldMk cId="64894444" sldId="272"/>
            <ac:spMk id="3" creationId="{C9301005-35FC-487B-9CF6-D97D77E11170}"/>
          </ac:spMkLst>
        </pc:spChg>
        <pc:picChg chg="add mod">
          <ac:chgData name="Marija Ros Kozarić" userId="568161e6-0038-4c4c-8275-9366b7b52a9d" providerId="ADAL" clId="{A0931D80-CDB2-4D7A-93D0-A253B57BBC13}" dt="2021-07-05T12:44:21.533" v="1645" actId="1076"/>
          <ac:picMkLst>
            <pc:docMk/>
            <pc:sldMk cId="64894444" sldId="272"/>
            <ac:picMk id="4" creationId="{9695362B-744E-47DA-8F64-7F1DFF3384E0}"/>
          </ac:picMkLst>
        </pc:picChg>
      </pc:sldChg>
      <pc:sldChg chg="addSp delSp modSp new mod modAnim">
        <pc:chgData name="Marija Ros Kozarić" userId="568161e6-0038-4c4c-8275-9366b7b52a9d" providerId="ADAL" clId="{A0931D80-CDB2-4D7A-93D0-A253B57BBC13}" dt="2021-07-05T12:55:16.736" v="2148"/>
        <pc:sldMkLst>
          <pc:docMk/>
          <pc:sldMk cId="2444963302" sldId="273"/>
        </pc:sldMkLst>
        <pc:spChg chg="del">
          <ac:chgData name="Marija Ros Kozarić" userId="568161e6-0038-4c4c-8275-9366b7b52a9d" providerId="ADAL" clId="{A0931D80-CDB2-4D7A-93D0-A253B57BBC13}" dt="2021-07-05T12:47:19.246" v="1677"/>
          <ac:spMkLst>
            <pc:docMk/>
            <pc:sldMk cId="2444963302" sldId="273"/>
            <ac:spMk id="2" creationId="{02469F59-7217-40A8-B05A-90A5CCD449B9}"/>
          </ac:spMkLst>
        </pc:spChg>
        <pc:spChg chg="del mod">
          <ac:chgData name="Marija Ros Kozarić" userId="568161e6-0038-4c4c-8275-9366b7b52a9d" providerId="ADAL" clId="{A0931D80-CDB2-4D7A-93D0-A253B57BBC13}" dt="2021-07-05T12:47:29.774" v="1681" actId="21"/>
          <ac:spMkLst>
            <pc:docMk/>
            <pc:sldMk cId="2444963302" sldId="273"/>
            <ac:spMk id="3" creationId="{226D4897-0AC5-4C5E-B90E-F19F21877618}"/>
          </ac:spMkLst>
        </pc:spChg>
        <pc:spChg chg="add mod">
          <ac:chgData name="Marija Ros Kozarić" userId="568161e6-0038-4c4c-8275-9366b7b52a9d" providerId="ADAL" clId="{A0931D80-CDB2-4D7A-93D0-A253B57BBC13}" dt="2021-07-05T12:53:51.445" v="2134" actId="1076"/>
          <ac:spMkLst>
            <pc:docMk/>
            <pc:sldMk cId="2444963302" sldId="273"/>
            <ac:spMk id="5" creationId="{85BB6226-BA60-425C-B214-D27299B07D02}"/>
          </ac:spMkLst>
        </pc:spChg>
        <pc:spChg chg="add mod">
          <ac:chgData name="Marija Ros Kozarić" userId="568161e6-0038-4c4c-8275-9366b7b52a9d" providerId="ADAL" clId="{A0931D80-CDB2-4D7A-93D0-A253B57BBC13}" dt="2021-07-05T12:54:11.073" v="2137" actId="14100"/>
          <ac:spMkLst>
            <pc:docMk/>
            <pc:sldMk cId="2444963302" sldId="273"/>
            <ac:spMk id="6" creationId="{B76ED4F6-4B4C-4CCC-A3C3-D37490E6BCCF}"/>
          </ac:spMkLst>
        </pc:spChg>
        <pc:spChg chg="add mod">
          <ac:chgData name="Marija Ros Kozarić" userId="568161e6-0038-4c4c-8275-9366b7b52a9d" providerId="ADAL" clId="{A0931D80-CDB2-4D7A-93D0-A253B57BBC13}" dt="2021-07-05T12:54:13.957" v="2138" actId="1076"/>
          <ac:spMkLst>
            <pc:docMk/>
            <pc:sldMk cId="2444963302" sldId="273"/>
            <ac:spMk id="7" creationId="{0ADF59DD-1E51-4316-A842-6B09C61639F7}"/>
          </ac:spMkLst>
        </pc:spChg>
        <pc:spChg chg="add mod">
          <ac:chgData name="Marija Ros Kozarić" userId="568161e6-0038-4c4c-8275-9366b7b52a9d" providerId="ADAL" clId="{A0931D80-CDB2-4D7A-93D0-A253B57BBC13}" dt="2021-07-05T12:54:28.256" v="2142" actId="1076"/>
          <ac:spMkLst>
            <pc:docMk/>
            <pc:sldMk cId="2444963302" sldId="273"/>
            <ac:spMk id="8" creationId="{ECA9EA84-79E5-46D1-B622-334E2A95B38D}"/>
          </ac:spMkLst>
        </pc:spChg>
        <pc:picChg chg="add mod">
          <ac:chgData name="Marija Ros Kozarić" userId="568161e6-0038-4c4c-8275-9366b7b52a9d" providerId="ADAL" clId="{A0931D80-CDB2-4D7A-93D0-A253B57BBC13}" dt="2021-07-05T12:53:47.907" v="2133" actId="1076"/>
          <ac:picMkLst>
            <pc:docMk/>
            <pc:sldMk cId="2444963302" sldId="273"/>
            <ac:picMk id="4" creationId="{318DE08D-345D-4C0A-987B-CC7C0BF5ED10}"/>
          </ac:picMkLst>
        </pc:picChg>
      </pc:sldChg>
      <pc:sldChg chg="new del">
        <pc:chgData name="Marija Ros Kozarić" userId="568161e6-0038-4c4c-8275-9366b7b52a9d" providerId="ADAL" clId="{A0931D80-CDB2-4D7A-93D0-A253B57BBC13}" dt="2021-07-05T12:56:26.929" v="2150" actId="2696"/>
        <pc:sldMkLst>
          <pc:docMk/>
          <pc:sldMk cId="772992949" sldId="274"/>
        </pc:sldMkLst>
      </pc:sldChg>
      <pc:sldChg chg="modSp mod">
        <pc:chgData name="Marija Ros Kozarić" userId="568161e6-0038-4c4c-8275-9366b7b52a9d" providerId="ADAL" clId="{A0931D80-CDB2-4D7A-93D0-A253B57BBC13}" dt="2021-07-05T12:58:13.852" v="2167" actId="2710"/>
        <pc:sldMkLst>
          <pc:docMk/>
          <pc:sldMk cId="1688994781" sldId="282"/>
        </pc:sldMkLst>
        <pc:spChg chg="mod">
          <ac:chgData name="Marija Ros Kozarić" userId="568161e6-0038-4c4c-8275-9366b7b52a9d" providerId="ADAL" clId="{A0931D80-CDB2-4D7A-93D0-A253B57BBC13}" dt="2021-07-05T12:57:08.014" v="2158" actId="1076"/>
          <ac:spMkLst>
            <pc:docMk/>
            <pc:sldMk cId="1688994781" sldId="282"/>
            <ac:spMk id="3" creationId="{BC15E958-6E9B-41C4-8E2B-A8CCACFE7560}"/>
          </ac:spMkLst>
        </pc:spChg>
        <pc:graphicFrameChg chg="mod modGraphic">
          <ac:chgData name="Marija Ros Kozarić" userId="568161e6-0038-4c4c-8275-9366b7b52a9d" providerId="ADAL" clId="{A0931D80-CDB2-4D7A-93D0-A253B57BBC13}" dt="2021-07-05T12:58:13.852" v="2167" actId="2710"/>
          <ac:graphicFrameMkLst>
            <pc:docMk/>
            <pc:sldMk cId="1688994781" sldId="282"/>
            <ac:graphicFrameMk id="5" creationId="{BCB34132-5D98-457C-9F9F-5B8693CA1FF0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F201E4-04B0-442A-B1CB-C247C7DA88E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053A8CF-6550-4D06-9E60-ED87F1A3334B}">
      <dgm:prSet phldrT="[Tekst]"/>
      <dgm:spPr/>
      <dgm:t>
        <a:bodyPr/>
        <a:lstStyle/>
        <a:p>
          <a:r>
            <a:rPr lang="hr-HR" dirty="0"/>
            <a:t>Promet </a:t>
          </a:r>
        </a:p>
      </dgm:t>
    </dgm:pt>
    <dgm:pt modelId="{A5573D89-3B6E-4325-A1F7-C3E3A612F73D}" type="parTrans" cxnId="{07CF9849-0A40-46D8-9F9C-9F05B73867C4}">
      <dgm:prSet/>
      <dgm:spPr/>
      <dgm:t>
        <a:bodyPr/>
        <a:lstStyle/>
        <a:p>
          <a:endParaRPr lang="hr-HR"/>
        </a:p>
      </dgm:t>
    </dgm:pt>
    <dgm:pt modelId="{92E5726A-D972-42C3-8BAE-C32228613267}" type="sibTrans" cxnId="{07CF9849-0A40-46D8-9F9C-9F05B73867C4}">
      <dgm:prSet/>
      <dgm:spPr/>
      <dgm:t>
        <a:bodyPr/>
        <a:lstStyle/>
        <a:p>
          <a:endParaRPr lang="hr-HR"/>
        </a:p>
      </dgm:t>
    </dgm:pt>
    <dgm:pt modelId="{A979D82B-8C19-4AE1-B58D-0A6840C28E1C}">
      <dgm:prSet phldrT="[Tekst]"/>
      <dgm:spPr>
        <a:solidFill>
          <a:schemeClr val="accent4"/>
        </a:solidFill>
      </dgm:spPr>
      <dgm:t>
        <a:bodyPr/>
        <a:lstStyle/>
        <a:p>
          <a:r>
            <a:rPr lang="hr-HR" dirty="0"/>
            <a:t>kopneni</a:t>
          </a:r>
        </a:p>
      </dgm:t>
    </dgm:pt>
    <dgm:pt modelId="{6E74CB31-E5AC-4670-893E-24D49763BD1E}" type="parTrans" cxnId="{51E77FAF-EFAF-4FF0-9FEB-6AB93766DBDD}">
      <dgm:prSet/>
      <dgm:spPr/>
      <dgm:t>
        <a:bodyPr/>
        <a:lstStyle/>
        <a:p>
          <a:endParaRPr lang="hr-HR"/>
        </a:p>
      </dgm:t>
    </dgm:pt>
    <dgm:pt modelId="{235D4052-572B-4A6E-AD63-4A3CB5E3EE69}" type="sibTrans" cxnId="{51E77FAF-EFAF-4FF0-9FEB-6AB93766DBDD}">
      <dgm:prSet/>
      <dgm:spPr/>
      <dgm:t>
        <a:bodyPr/>
        <a:lstStyle/>
        <a:p>
          <a:endParaRPr lang="hr-HR"/>
        </a:p>
      </dgm:t>
    </dgm:pt>
    <dgm:pt modelId="{70BAF620-C6B5-4AFF-8836-7D3475C8FBAF}">
      <dgm:prSet phldrT="[Tekst]"/>
      <dgm:spPr>
        <a:solidFill>
          <a:srgbClr val="FFC000"/>
        </a:solidFill>
      </dgm:spPr>
      <dgm:t>
        <a:bodyPr/>
        <a:lstStyle/>
        <a:p>
          <a:r>
            <a:rPr lang="hr-HR" dirty="0"/>
            <a:t>cestovni</a:t>
          </a:r>
        </a:p>
      </dgm:t>
    </dgm:pt>
    <dgm:pt modelId="{2168CD80-2059-4094-910F-DE4C5CD0C8CD}" type="parTrans" cxnId="{825DE311-4DFF-45C8-9B6A-F6A7D2540E0E}">
      <dgm:prSet/>
      <dgm:spPr/>
      <dgm:t>
        <a:bodyPr/>
        <a:lstStyle/>
        <a:p>
          <a:endParaRPr lang="hr-HR"/>
        </a:p>
      </dgm:t>
    </dgm:pt>
    <dgm:pt modelId="{6A5217F1-50D7-4B2A-8A5F-3C8A02638CF6}" type="sibTrans" cxnId="{825DE311-4DFF-45C8-9B6A-F6A7D2540E0E}">
      <dgm:prSet/>
      <dgm:spPr/>
      <dgm:t>
        <a:bodyPr/>
        <a:lstStyle/>
        <a:p>
          <a:endParaRPr lang="hr-HR"/>
        </a:p>
      </dgm:t>
    </dgm:pt>
    <dgm:pt modelId="{73EA3524-3176-4E71-A8B0-BA59AB6CA0B5}">
      <dgm:prSet phldrT="[Tekst]"/>
      <dgm:spPr>
        <a:solidFill>
          <a:srgbClr val="FFC000"/>
        </a:solidFill>
      </dgm:spPr>
      <dgm:t>
        <a:bodyPr/>
        <a:lstStyle/>
        <a:p>
          <a:r>
            <a:rPr lang="hr-HR" dirty="0"/>
            <a:t>željeznički</a:t>
          </a:r>
        </a:p>
      </dgm:t>
    </dgm:pt>
    <dgm:pt modelId="{758266E6-4C6B-4C9D-8856-39316959BB22}" type="parTrans" cxnId="{DCEC7395-DC42-4C8E-8B11-583FEC66E26C}">
      <dgm:prSet/>
      <dgm:spPr/>
      <dgm:t>
        <a:bodyPr/>
        <a:lstStyle/>
        <a:p>
          <a:endParaRPr lang="hr-HR"/>
        </a:p>
      </dgm:t>
    </dgm:pt>
    <dgm:pt modelId="{BF06F314-557D-4B19-AF67-6A2BCABA6681}" type="sibTrans" cxnId="{DCEC7395-DC42-4C8E-8B11-583FEC66E26C}">
      <dgm:prSet/>
      <dgm:spPr/>
      <dgm:t>
        <a:bodyPr/>
        <a:lstStyle/>
        <a:p>
          <a:endParaRPr lang="hr-HR"/>
        </a:p>
      </dgm:t>
    </dgm:pt>
    <dgm:pt modelId="{F50A2AC5-EF54-4E76-82CF-EB00F804ACC1}">
      <dgm:prSet phldrT="[Tekst]"/>
      <dgm:spPr>
        <a:solidFill>
          <a:srgbClr val="7030A0"/>
        </a:solidFill>
      </dgm:spPr>
      <dgm:t>
        <a:bodyPr/>
        <a:lstStyle/>
        <a:p>
          <a:r>
            <a:rPr lang="hr-HR" dirty="0"/>
            <a:t>ostali</a:t>
          </a:r>
        </a:p>
      </dgm:t>
    </dgm:pt>
    <dgm:pt modelId="{EE93E341-76B3-4F6B-BC76-5467FE000AAF}" type="parTrans" cxnId="{AB742947-BF06-4AE1-B90E-4A8044240078}">
      <dgm:prSet/>
      <dgm:spPr/>
      <dgm:t>
        <a:bodyPr/>
        <a:lstStyle/>
        <a:p>
          <a:endParaRPr lang="hr-HR"/>
        </a:p>
      </dgm:t>
    </dgm:pt>
    <dgm:pt modelId="{BE89FF99-7754-4818-BA08-CB25A9B9DD0F}" type="sibTrans" cxnId="{AB742947-BF06-4AE1-B90E-4A8044240078}">
      <dgm:prSet/>
      <dgm:spPr/>
      <dgm:t>
        <a:bodyPr/>
        <a:lstStyle/>
        <a:p>
          <a:endParaRPr lang="hr-HR"/>
        </a:p>
      </dgm:t>
    </dgm:pt>
    <dgm:pt modelId="{E3AD507C-9569-41B9-947E-6699681263BF}">
      <dgm:prSet phldrT="[Tekst]"/>
      <dgm:spPr>
        <a:solidFill>
          <a:srgbClr val="966F99"/>
        </a:solidFill>
      </dgm:spPr>
      <dgm:t>
        <a:bodyPr/>
        <a:lstStyle/>
        <a:p>
          <a:r>
            <a:rPr lang="hr-HR" dirty="0"/>
            <a:t>cjevovodni</a:t>
          </a:r>
        </a:p>
      </dgm:t>
    </dgm:pt>
    <dgm:pt modelId="{8B13D53E-C221-4172-919E-3F36E3363AA4}" type="parTrans" cxnId="{6838D259-A700-4FBA-AD32-17C73EBD8B73}">
      <dgm:prSet/>
      <dgm:spPr/>
      <dgm:t>
        <a:bodyPr/>
        <a:lstStyle/>
        <a:p>
          <a:endParaRPr lang="hr-HR"/>
        </a:p>
      </dgm:t>
    </dgm:pt>
    <dgm:pt modelId="{6F9173FC-2587-47E7-98E3-9D71C0CB81D2}" type="sibTrans" cxnId="{6838D259-A700-4FBA-AD32-17C73EBD8B73}">
      <dgm:prSet/>
      <dgm:spPr/>
      <dgm:t>
        <a:bodyPr/>
        <a:lstStyle/>
        <a:p>
          <a:endParaRPr lang="hr-HR"/>
        </a:p>
      </dgm:t>
    </dgm:pt>
    <dgm:pt modelId="{47E4C5A0-1BF1-403E-BD75-BE0A4A226B0D}">
      <dgm:prSet/>
      <dgm:spPr>
        <a:solidFill>
          <a:schemeClr val="accent6"/>
        </a:solidFill>
      </dgm:spPr>
      <dgm:t>
        <a:bodyPr/>
        <a:lstStyle/>
        <a:p>
          <a:r>
            <a:rPr lang="hr-HR" dirty="0"/>
            <a:t>zračni</a:t>
          </a:r>
        </a:p>
      </dgm:t>
    </dgm:pt>
    <dgm:pt modelId="{E19AC861-BEFE-4E56-A3DA-E72AFE4180B7}" type="parTrans" cxnId="{527C0A91-F071-4939-BCC6-58A85E2B1728}">
      <dgm:prSet/>
      <dgm:spPr/>
      <dgm:t>
        <a:bodyPr/>
        <a:lstStyle/>
        <a:p>
          <a:endParaRPr lang="hr-HR"/>
        </a:p>
      </dgm:t>
    </dgm:pt>
    <dgm:pt modelId="{671A8A3B-E709-4E7E-BCFD-AFF8DD58EAC5}" type="sibTrans" cxnId="{527C0A91-F071-4939-BCC6-58A85E2B1728}">
      <dgm:prSet/>
      <dgm:spPr/>
      <dgm:t>
        <a:bodyPr/>
        <a:lstStyle/>
        <a:p>
          <a:endParaRPr lang="hr-HR"/>
        </a:p>
      </dgm:t>
    </dgm:pt>
    <dgm:pt modelId="{4F673191-E9C3-4DB3-ACC2-7285AF8589D9}">
      <dgm:prSet/>
      <dgm:spPr/>
      <dgm:t>
        <a:bodyPr/>
        <a:lstStyle/>
        <a:p>
          <a:r>
            <a:rPr lang="hr-HR" dirty="0"/>
            <a:t>vodeni</a:t>
          </a:r>
        </a:p>
      </dgm:t>
    </dgm:pt>
    <dgm:pt modelId="{A08C7DA9-25AD-4113-93A2-D82278B80715}" type="parTrans" cxnId="{C50F9D33-B593-476C-A59F-F36D1AE0ECD5}">
      <dgm:prSet/>
      <dgm:spPr/>
      <dgm:t>
        <a:bodyPr/>
        <a:lstStyle/>
        <a:p>
          <a:endParaRPr lang="hr-HR"/>
        </a:p>
      </dgm:t>
    </dgm:pt>
    <dgm:pt modelId="{C2A1D131-CCBF-4AC7-8C82-56B347E14F22}" type="sibTrans" cxnId="{C50F9D33-B593-476C-A59F-F36D1AE0ECD5}">
      <dgm:prSet/>
      <dgm:spPr/>
      <dgm:t>
        <a:bodyPr/>
        <a:lstStyle/>
        <a:p>
          <a:endParaRPr lang="hr-HR"/>
        </a:p>
      </dgm:t>
    </dgm:pt>
    <dgm:pt modelId="{34B61738-5842-4B7D-810B-403188496DBC}">
      <dgm:prSet/>
      <dgm:spPr/>
      <dgm:t>
        <a:bodyPr/>
        <a:lstStyle/>
        <a:p>
          <a:r>
            <a:rPr lang="hr-HR" dirty="0"/>
            <a:t>pomorski</a:t>
          </a:r>
        </a:p>
      </dgm:t>
    </dgm:pt>
    <dgm:pt modelId="{C256551E-3FA2-49C0-9D77-994446D40DC3}" type="parTrans" cxnId="{C1167D8C-35E3-4815-9A65-5C07E607F9CD}">
      <dgm:prSet/>
      <dgm:spPr/>
      <dgm:t>
        <a:bodyPr/>
        <a:lstStyle/>
        <a:p>
          <a:endParaRPr lang="hr-HR"/>
        </a:p>
      </dgm:t>
    </dgm:pt>
    <dgm:pt modelId="{3F5A52AC-EC11-4B95-AEA0-C3477A20B7FF}" type="sibTrans" cxnId="{C1167D8C-35E3-4815-9A65-5C07E607F9CD}">
      <dgm:prSet/>
      <dgm:spPr/>
      <dgm:t>
        <a:bodyPr/>
        <a:lstStyle/>
        <a:p>
          <a:endParaRPr lang="hr-HR"/>
        </a:p>
      </dgm:t>
    </dgm:pt>
    <dgm:pt modelId="{BC30A0E1-9F29-415E-B942-8BD479CBF94D}">
      <dgm:prSet/>
      <dgm:spPr/>
      <dgm:t>
        <a:bodyPr/>
        <a:lstStyle/>
        <a:p>
          <a:r>
            <a:rPr lang="hr-HR" dirty="0" err="1"/>
            <a:t>rječni</a:t>
          </a:r>
          <a:endParaRPr lang="hr-HR" dirty="0"/>
        </a:p>
      </dgm:t>
    </dgm:pt>
    <dgm:pt modelId="{C6D9A998-D1EF-464A-8AD7-23BC3B005FD6}" type="parTrans" cxnId="{DB5C466C-6EB9-487B-9799-DFC7F9114731}">
      <dgm:prSet/>
      <dgm:spPr/>
      <dgm:t>
        <a:bodyPr/>
        <a:lstStyle/>
        <a:p>
          <a:endParaRPr lang="hr-HR"/>
        </a:p>
      </dgm:t>
    </dgm:pt>
    <dgm:pt modelId="{D573EDF0-3A5A-43C2-A11B-AF3C43EF5948}" type="sibTrans" cxnId="{DB5C466C-6EB9-487B-9799-DFC7F9114731}">
      <dgm:prSet/>
      <dgm:spPr/>
      <dgm:t>
        <a:bodyPr/>
        <a:lstStyle/>
        <a:p>
          <a:endParaRPr lang="hr-HR"/>
        </a:p>
      </dgm:t>
    </dgm:pt>
    <dgm:pt modelId="{294DA76B-8944-4198-8DC6-6A028FF47AAA}">
      <dgm:prSet/>
      <dgm:spPr>
        <a:solidFill>
          <a:srgbClr val="966F99"/>
        </a:solidFill>
      </dgm:spPr>
      <dgm:t>
        <a:bodyPr/>
        <a:lstStyle/>
        <a:p>
          <a:r>
            <a:rPr lang="hr-HR" dirty="0"/>
            <a:t>kontejnerski</a:t>
          </a:r>
        </a:p>
      </dgm:t>
    </dgm:pt>
    <dgm:pt modelId="{241D1152-820B-4509-91A4-F6D4438E2083}" type="parTrans" cxnId="{D3AD93E5-9873-4CFA-B073-7DE4836ECEAE}">
      <dgm:prSet/>
      <dgm:spPr/>
      <dgm:t>
        <a:bodyPr/>
        <a:lstStyle/>
        <a:p>
          <a:endParaRPr lang="hr-HR"/>
        </a:p>
      </dgm:t>
    </dgm:pt>
    <dgm:pt modelId="{4D14AD5E-DED7-495D-8F95-B948BABA2BB7}" type="sibTrans" cxnId="{D3AD93E5-9873-4CFA-B073-7DE4836ECEAE}">
      <dgm:prSet/>
      <dgm:spPr/>
      <dgm:t>
        <a:bodyPr/>
        <a:lstStyle/>
        <a:p>
          <a:endParaRPr lang="hr-HR"/>
        </a:p>
      </dgm:t>
    </dgm:pt>
    <dgm:pt modelId="{03A0D433-B0E9-4B2A-846B-5453A718F21A}">
      <dgm:prSet/>
      <dgm:spPr>
        <a:solidFill>
          <a:srgbClr val="966F99"/>
        </a:solidFill>
      </dgm:spPr>
      <dgm:t>
        <a:bodyPr/>
        <a:lstStyle/>
        <a:p>
          <a:r>
            <a:rPr lang="hr-HR" dirty="0"/>
            <a:t>gradski</a:t>
          </a:r>
        </a:p>
      </dgm:t>
    </dgm:pt>
    <dgm:pt modelId="{AC182EE3-421C-4DC3-8660-6B87B7E2ECAD}" type="parTrans" cxnId="{E0E87D4F-9E29-4B5A-B4A8-52B85B851585}">
      <dgm:prSet/>
      <dgm:spPr/>
      <dgm:t>
        <a:bodyPr/>
        <a:lstStyle/>
        <a:p>
          <a:endParaRPr lang="hr-HR"/>
        </a:p>
      </dgm:t>
    </dgm:pt>
    <dgm:pt modelId="{D4B19843-BB62-446F-950E-3B8308449B86}" type="sibTrans" cxnId="{E0E87D4F-9E29-4B5A-B4A8-52B85B851585}">
      <dgm:prSet/>
      <dgm:spPr/>
      <dgm:t>
        <a:bodyPr/>
        <a:lstStyle/>
        <a:p>
          <a:endParaRPr lang="hr-HR"/>
        </a:p>
      </dgm:t>
    </dgm:pt>
    <dgm:pt modelId="{2597C084-ADE9-4026-A9FA-FB8549B63BDE}">
      <dgm:prSet/>
      <dgm:spPr>
        <a:solidFill>
          <a:srgbClr val="966F99"/>
        </a:solidFill>
      </dgm:spPr>
      <dgm:t>
        <a:bodyPr/>
        <a:lstStyle/>
        <a:p>
          <a:r>
            <a:rPr lang="hr-HR" dirty="0"/>
            <a:t>telekomunikacijski</a:t>
          </a:r>
        </a:p>
      </dgm:t>
    </dgm:pt>
    <dgm:pt modelId="{17A81D31-B788-47A4-930B-2F8352532A48}" type="parTrans" cxnId="{B48C44B0-F9DC-4E9D-A080-A4B2322A71C9}">
      <dgm:prSet/>
      <dgm:spPr/>
      <dgm:t>
        <a:bodyPr/>
        <a:lstStyle/>
        <a:p>
          <a:endParaRPr lang="hr-HR"/>
        </a:p>
      </dgm:t>
    </dgm:pt>
    <dgm:pt modelId="{C6DBAC84-D68B-40E6-8C1E-FF3C1EAB7D79}" type="sibTrans" cxnId="{B48C44B0-F9DC-4E9D-A080-A4B2322A71C9}">
      <dgm:prSet/>
      <dgm:spPr/>
      <dgm:t>
        <a:bodyPr/>
        <a:lstStyle/>
        <a:p>
          <a:endParaRPr lang="hr-HR"/>
        </a:p>
      </dgm:t>
    </dgm:pt>
    <dgm:pt modelId="{B4446C00-8A4D-4288-88AD-E1F489127A0C}" type="pres">
      <dgm:prSet presAssocID="{49F201E4-04B0-442A-B1CB-C247C7DA88E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87E537B-1B40-45C8-B25B-350C8FBE3400}" type="pres">
      <dgm:prSet presAssocID="{E053A8CF-6550-4D06-9E60-ED87F1A3334B}" presName="root1" presStyleCnt="0"/>
      <dgm:spPr/>
    </dgm:pt>
    <dgm:pt modelId="{27645AA6-456E-460F-9DE6-9C12630ACF2F}" type="pres">
      <dgm:prSet presAssocID="{E053A8CF-6550-4D06-9E60-ED87F1A3334B}" presName="LevelOneTextNode" presStyleLbl="node0" presStyleIdx="0" presStyleCnt="1">
        <dgm:presLayoutVars>
          <dgm:chPref val="3"/>
        </dgm:presLayoutVars>
      </dgm:prSet>
      <dgm:spPr/>
    </dgm:pt>
    <dgm:pt modelId="{67DFFF8B-A274-4C5D-9797-07DB82CA30E3}" type="pres">
      <dgm:prSet presAssocID="{E053A8CF-6550-4D06-9E60-ED87F1A3334B}" presName="level2hierChild" presStyleCnt="0"/>
      <dgm:spPr/>
    </dgm:pt>
    <dgm:pt modelId="{F84CBF59-5D15-4109-A60C-547610BA9072}" type="pres">
      <dgm:prSet presAssocID="{6E74CB31-E5AC-4670-893E-24D49763BD1E}" presName="conn2-1" presStyleLbl="parChTrans1D2" presStyleIdx="0" presStyleCnt="4"/>
      <dgm:spPr/>
    </dgm:pt>
    <dgm:pt modelId="{32808542-AD5F-49C1-BB40-96876AA0374F}" type="pres">
      <dgm:prSet presAssocID="{6E74CB31-E5AC-4670-893E-24D49763BD1E}" presName="connTx" presStyleLbl="parChTrans1D2" presStyleIdx="0" presStyleCnt="4"/>
      <dgm:spPr/>
    </dgm:pt>
    <dgm:pt modelId="{8534DEB9-7226-423B-8EB5-5B330A61E877}" type="pres">
      <dgm:prSet presAssocID="{A979D82B-8C19-4AE1-B58D-0A6840C28E1C}" presName="root2" presStyleCnt="0"/>
      <dgm:spPr/>
    </dgm:pt>
    <dgm:pt modelId="{8B87BCA8-D19C-44F4-BAE7-3D1088B8802B}" type="pres">
      <dgm:prSet presAssocID="{A979D82B-8C19-4AE1-B58D-0A6840C28E1C}" presName="LevelTwoTextNode" presStyleLbl="node2" presStyleIdx="0" presStyleCnt="4">
        <dgm:presLayoutVars>
          <dgm:chPref val="3"/>
        </dgm:presLayoutVars>
      </dgm:prSet>
      <dgm:spPr/>
    </dgm:pt>
    <dgm:pt modelId="{BAF975CE-57BA-4E98-AB0E-A9058709C333}" type="pres">
      <dgm:prSet presAssocID="{A979D82B-8C19-4AE1-B58D-0A6840C28E1C}" presName="level3hierChild" presStyleCnt="0"/>
      <dgm:spPr/>
    </dgm:pt>
    <dgm:pt modelId="{EF2ABCFF-BCAB-45C0-AA8E-D176404FD2D5}" type="pres">
      <dgm:prSet presAssocID="{2168CD80-2059-4094-910F-DE4C5CD0C8CD}" presName="conn2-1" presStyleLbl="parChTrans1D3" presStyleIdx="0" presStyleCnt="8"/>
      <dgm:spPr/>
    </dgm:pt>
    <dgm:pt modelId="{9DA27CA1-EBFF-4681-87CF-9AFEB9D149C5}" type="pres">
      <dgm:prSet presAssocID="{2168CD80-2059-4094-910F-DE4C5CD0C8CD}" presName="connTx" presStyleLbl="parChTrans1D3" presStyleIdx="0" presStyleCnt="8"/>
      <dgm:spPr/>
    </dgm:pt>
    <dgm:pt modelId="{DAC077D5-CF59-4B4C-97A8-125E7F112AF1}" type="pres">
      <dgm:prSet presAssocID="{70BAF620-C6B5-4AFF-8836-7D3475C8FBAF}" presName="root2" presStyleCnt="0"/>
      <dgm:spPr/>
    </dgm:pt>
    <dgm:pt modelId="{964B1C9B-9E69-43BF-98D9-D1303C092AE2}" type="pres">
      <dgm:prSet presAssocID="{70BAF620-C6B5-4AFF-8836-7D3475C8FBAF}" presName="LevelTwoTextNode" presStyleLbl="node3" presStyleIdx="0" presStyleCnt="8">
        <dgm:presLayoutVars>
          <dgm:chPref val="3"/>
        </dgm:presLayoutVars>
      </dgm:prSet>
      <dgm:spPr/>
    </dgm:pt>
    <dgm:pt modelId="{F529606A-6A78-4E23-A9C6-E0BC058AC157}" type="pres">
      <dgm:prSet presAssocID="{70BAF620-C6B5-4AFF-8836-7D3475C8FBAF}" presName="level3hierChild" presStyleCnt="0"/>
      <dgm:spPr/>
    </dgm:pt>
    <dgm:pt modelId="{56B1677A-B431-402C-A46F-F3F963AF7CEF}" type="pres">
      <dgm:prSet presAssocID="{758266E6-4C6B-4C9D-8856-39316959BB22}" presName="conn2-1" presStyleLbl="parChTrans1D3" presStyleIdx="1" presStyleCnt="8"/>
      <dgm:spPr/>
    </dgm:pt>
    <dgm:pt modelId="{48ED31D1-6D2C-4827-97A2-B0EECF0B9E1D}" type="pres">
      <dgm:prSet presAssocID="{758266E6-4C6B-4C9D-8856-39316959BB22}" presName="connTx" presStyleLbl="parChTrans1D3" presStyleIdx="1" presStyleCnt="8"/>
      <dgm:spPr/>
    </dgm:pt>
    <dgm:pt modelId="{97480940-952C-4756-938A-419194BA4B77}" type="pres">
      <dgm:prSet presAssocID="{73EA3524-3176-4E71-A8B0-BA59AB6CA0B5}" presName="root2" presStyleCnt="0"/>
      <dgm:spPr/>
    </dgm:pt>
    <dgm:pt modelId="{7B90A215-A494-4284-B9F8-91A1D0A3BF6B}" type="pres">
      <dgm:prSet presAssocID="{73EA3524-3176-4E71-A8B0-BA59AB6CA0B5}" presName="LevelTwoTextNode" presStyleLbl="node3" presStyleIdx="1" presStyleCnt="8">
        <dgm:presLayoutVars>
          <dgm:chPref val="3"/>
        </dgm:presLayoutVars>
      </dgm:prSet>
      <dgm:spPr/>
    </dgm:pt>
    <dgm:pt modelId="{43CFF350-C1CF-40F4-B32C-91CB73E31BA8}" type="pres">
      <dgm:prSet presAssocID="{73EA3524-3176-4E71-A8B0-BA59AB6CA0B5}" presName="level3hierChild" presStyleCnt="0"/>
      <dgm:spPr/>
    </dgm:pt>
    <dgm:pt modelId="{93073A3D-C2A0-4D8B-8DD6-C2F349B4F3B2}" type="pres">
      <dgm:prSet presAssocID="{A08C7DA9-25AD-4113-93A2-D82278B80715}" presName="conn2-1" presStyleLbl="parChTrans1D2" presStyleIdx="1" presStyleCnt="4"/>
      <dgm:spPr/>
    </dgm:pt>
    <dgm:pt modelId="{2DCA6D66-E5E2-4258-8FF5-E834C1F22336}" type="pres">
      <dgm:prSet presAssocID="{A08C7DA9-25AD-4113-93A2-D82278B80715}" presName="connTx" presStyleLbl="parChTrans1D2" presStyleIdx="1" presStyleCnt="4"/>
      <dgm:spPr/>
    </dgm:pt>
    <dgm:pt modelId="{A42AC542-2CF6-4DC4-96DF-6807E51FC507}" type="pres">
      <dgm:prSet presAssocID="{4F673191-E9C3-4DB3-ACC2-7285AF8589D9}" presName="root2" presStyleCnt="0"/>
      <dgm:spPr/>
    </dgm:pt>
    <dgm:pt modelId="{150A0BEA-FC5C-43FC-B4CD-6A30B01B5B6E}" type="pres">
      <dgm:prSet presAssocID="{4F673191-E9C3-4DB3-ACC2-7285AF8589D9}" presName="LevelTwoTextNode" presStyleLbl="node2" presStyleIdx="1" presStyleCnt="4">
        <dgm:presLayoutVars>
          <dgm:chPref val="3"/>
        </dgm:presLayoutVars>
      </dgm:prSet>
      <dgm:spPr/>
    </dgm:pt>
    <dgm:pt modelId="{3B7C1E23-AA80-4380-861C-D2C0F0A3CA11}" type="pres">
      <dgm:prSet presAssocID="{4F673191-E9C3-4DB3-ACC2-7285AF8589D9}" presName="level3hierChild" presStyleCnt="0"/>
      <dgm:spPr/>
    </dgm:pt>
    <dgm:pt modelId="{562102EC-C095-4EA3-9840-57D78A880678}" type="pres">
      <dgm:prSet presAssocID="{C256551E-3FA2-49C0-9D77-994446D40DC3}" presName="conn2-1" presStyleLbl="parChTrans1D3" presStyleIdx="2" presStyleCnt="8"/>
      <dgm:spPr/>
    </dgm:pt>
    <dgm:pt modelId="{9B4C395B-F803-4594-84E8-8E5F1156F697}" type="pres">
      <dgm:prSet presAssocID="{C256551E-3FA2-49C0-9D77-994446D40DC3}" presName="connTx" presStyleLbl="parChTrans1D3" presStyleIdx="2" presStyleCnt="8"/>
      <dgm:spPr/>
    </dgm:pt>
    <dgm:pt modelId="{20D008E5-7CB0-4B5C-9B30-BB9D87A0E343}" type="pres">
      <dgm:prSet presAssocID="{34B61738-5842-4B7D-810B-403188496DBC}" presName="root2" presStyleCnt="0"/>
      <dgm:spPr/>
    </dgm:pt>
    <dgm:pt modelId="{A199BAF9-E17A-4675-96FF-93C58430103A}" type="pres">
      <dgm:prSet presAssocID="{34B61738-5842-4B7D-810B-403188496DBC}" presName="LevelTwoTextNode" presStyleLbl="node3" presStyleIdx="2" presStyleCnt="8" custLinFactNeighborX="-753" custLinFactNeighborY="-7525">
        <dgm:presLayoutVars>
          <dgm:chPref val="3"/>
        </dgm:presLayoutVars>
      </dgm:prSet>
      <dgm:spPr/>
    </dgm:pt>
    <dgm:pt modelId="{2CC188CD-F984-4350-93D1-43C501BD5256}" type="pres">
      <dgm:prSet presAssocID="{34B61738-5842-4B7D-810B-403188496DBC}" presName="level3hierChild" presStyleCnt="0"/>
      <dgm:spPr/>
    </dgm:pt>
    <dgm:pt modelId="{3DE33F05-EE5B-4F9D-8112-6E40DFC6AD89}" type="pres">
      <dgm:prSet presAssocID="{C6D9A998-D1EF-464A-8AD7-23BC3B005FD6}" presName="conn2-1" presStyleLbl="parChTrans1D3" presStyleIdx="3" presStyleCnt="8"/>
      <dgm:spPr/>
    </dgm:pt>
    <dgm:pt modelId="{3922CF34-2D6A-4097-B4B3-2BAF334F899B}" type="pres">
      <dgm:prSet presAssocID="{C6D9A998-D1EF-464A-8AD7-23BC3B005FD6}" presName="connTx" presStyleLbl="parChTrans1D3" presStyleIdx="3" presStyleCnt="8"/>
      <dgm:spPr/>
    </dgm:pt>
    <dgm:pt modelId="{7090EAA6-FE89-4817-85B7-F9DF4A35B6F4}" type="pres">
      <dgm:prSet presAssocID="{BC30A0E1-9F29-415E-B942-8BD479CBF94D}" presName="root2" presStyleCnt="0"/>
      <dgm:spPr/>
    </dgm:pt>
    <dgm:pt modelId="{EAE9680B-C020-49C7-B100-92A236782577}" type="pres">
      <dgm:prSet presAssocID="{BC30A0E1-9F29-415E-B942-8BD479CBF94D}" presName="LevelTwoTextNode" presStyleLbl="node3" presStyleIdx="3" presStyleCnt="8">
        <dgm:presLayoutVars>
          <dgm:chPref val="3"/>
        </dgm:presLayoutVars>
      </dgm:prSet>
      <dgm:spPr/>
    </dgm:pt>
    <dgm:pt modelId="{43341E44-6FC0-4D24-8AAD-6FD2B34D6C8C}" type="pres">
      <dgm:prSet presAssocID="{BC30A0E1-9F29-415E-B942-8BD479CBF94D}" presName="level3hierChild" presStyleCnt="0"/>
      <dgm:spPr/>
    </dgm:pt>
    <dgm:pt modelId="{3A0F9281-9170-4CCA-933D-97E23C1F0154}" type="pres">
      <dgm:prSet presAssocID="{E19AC861-BEFE-4E56-A3DA-E72AFE4180B7}" presName="conn2-1" presStyleLbl="parChTrans1D2" presStyleIdx="2" presStyleCnt="4"/>
      <dgm:spPr/>
    </dgm:pt>
    <dgm:pt modelId="{2B073DA1-00C3-4634-B48E-993DDE9B9496}" type="pres">
      <dgm:prSet presAssocID="{E19AC861-BEFE-4E56-A3DA-E72AFE4180B7}" presName="connTx" presStyleLbl="parChTrans1D2" presStyleIdx="2" presStyleCnt="4"/>
      <dgm:spPr/>
    </dgm:pt>
    <dgm:pt modelId="{82B805D8-375A-4A14-ABA8-AB23A933ABAF}" type="pres">
      <dgm:prSet presAssocID="{47E4C5A0-1BF1-403E-BD75-BE0A4A226B0D}" presName="root2" presStyleCnt="0"/>
      <dgm:spPr/>
    </dgm:pt>
    <dgm:pt modelId="{4321FB5A-05E2-4323-AFCA-907D4B55C740}" type="pres">
      <dgm:prSet presAssocID="{47E4C5A0-1BF1-403E-BD75-BE0A4A226B0D}" presName="LevelTwoTextNode" presStyleLbl="node2" presStyleIdx="2" presStyleCnt="4">
        <dgm:presLayoutVars>
          <dgm:chPref val="3"/>
        </dgm:presLayoutVars>
      </dgm:prSet>
      <dgm:spPr/>
    </dgm:pt>
    <dgm:pt modelId="{A53455CA-F4BD-4FEB-8848-E0849E6898CA}" type="pres">
      <dgm:prSet presAssocID="{47E4C5A0-1BF1-403E-BD75-BE0A4A226B0D}" presName="level3hierChild" presStyleCnt="0"/>
      <dgm:spPr/>
    </dgm:pt>
    <dgm:pt modelId="{3873FEDF-676A-4A48-8E44-E87ECCB84E92}" type="pres">
      <dgm:prSet presAssocID="{EE93E341-76B3-4F6B-BC76-5467FE000AAF}" presName="conn2-1" presStyleLbl="parChTrans1D2" presStyleIdx="3" presStyleCnt="4"/>
      <dgm:spPr/>
    </dgm:pt>
    <dgm:pt modelId="{BD31CEC9-F431-4279-92BD-EB156912004A}" type="pres">
      <dgm:prSet presAssocID="{EE93E341-76B3-4F6B-BC76-5467FE000AAF}" presName="connTx" presStyleLbl="parChTrans1D2" presStyleIdx="3" presStyleCnt="4"/>
      <dgm:spPr/>
    </dgm:pt>
    <dgm:pt modelId="{5A4C3130-DC4E-4EC1-B1D2-1409EB778C2D}" type="pres">
      <dgm:prSet presAssocID="{F50A2AC5-EF54-4E76-82CF-EB00F804ACC1}" presName="root2" presStyleCnt="0"/>
      <dgm:spPr/>
    </dgm:pt>
    <dgm:pt modelId="{330C680A-2CFE-40D4-8127-BD1A726036BE}" type="pres">
      <dgm:prSet presAssocID="{F50A2AC5-EF54-4E76-82CF-EB00F804ACC1}" presName="LevelTwoTextNode" presStyleLbl="node2" presStyleIdx="3" presStyleCnt="4">
        <dgm:presLayoutVars>
          <dgm:chPref val="3"/>
        </dgm:presLayoutVars>
      </dgm:prSet>
      <dgm:spPr/>
    </dgm:pt>
    <dgm:pt modelId="{983DB28E-7996-4FD8-A3DE-C07519B56FC5}" type="pres">
      <dgm:prSet presAssocID="{F50A2AC5-EF54-4E76-82CF-EB00F804ACC1}" presName="level3hierChild" presStyleCnt="0"/>
      <dgm:spPr/>
    </dgm:pt>
    <dgm:pt modelId="{75FAB004-1684-4B01-9463-0E7A94647A9C}" type="pres">
      <dgm:prSet presAssocID="{8B13D53E-C221-4172-919E-3F36E3363AA4}" presName="conn2-1" presStyleLbl="parChTrans1D3" presStyleIdx="4" presStyleCnt="8"/>
      <dgm:spPr/>
    </dgm:pt>
    <dgm:pt modelId="{B7D68254-4FC3-44A8-A801-F867E6227DFD}" type="pres">
      <dgm:prSet presAssocID="{8B13D53E-C221-4172-919E-3F36E3363AA4}" presName="connTx" presStyleLbl="parChTrans1D3" presStyleIdx="4" presStyleCnt="8"/>
      <dgm:spPr/>
    </dgm:pt>
    <dgm:pt modelId="{3681EFCF-CA03-4FB7-8D01-845F17B4E83E}" type="pres">
      <dgm:prSet presAssocID="{E3AD507C-9569-41B9-947E-6699681263BF}" presName="root2" presStyleCnt="0"/>
      <dgm:spPr/>
    </dgm:pt>
    <dgm:pt modelId="{22702554-8452-43BA-9D9C-34899AF30A17}" type="pres">
      <dgm:prSet presAssocID="{E3AD507C-9569-41B9-947E-6699681263BF}" presName="LevelTwoTextNode" presStyleLbl="node3" presStyleIdx="4" presStyleCnt="8">
        <dgm:presLayoutVars>
          <dgm:chPref val="3"/>
        </dgm:presLayoutVars>
      </dgm:prSet>
      <dgm:spPr/>
    </dgm:pt>
    <dgm:pt modelId="{2812B59F-E82A-487B-A521-A847EFAA4CDF}" type="pres">
      <dgm:prSet presAssocID="{E3AD507C-9569-41B9-947E-6699681263BF}" presName="level3hierChild" presStyleCnt="0"/>
      <dgm:spPr/>
    </dgm:pt>
    <dgm:pt modelId="{B74B98EB-0D33-46CD-9D56-106F1D613CD5}" type="pres">
      <dgm:prSet presAssocID="{241D1152-820B-4509-91A4-F6D4438E2083}" presName="conn2-1" presStyleLbl="parChTrans1D3" presStyleIdx="5" presStyleCnt="8"/>
      <dgm:spPr/>
    </dgm:pt>
    <dgm:pt modelId="{5E58B9A3-09EB-4071-8412-31DDF972AD39}" type="pres">
      <dgm:prSet presAssocID="{241D1152-820B-4509-91A4-F6D4438E2083}" presName="connTx" presStyleLbl="parChTrans1D3" presStyleIdx="5" presStyleCnt="8"/>
      <dgm:spPr/>
    </dgm:pt>
    <dgm:pt modelId="{084ADEC9-7156-4A40-9F26-7DAE12B4C046}" type="pres">
      <dgm:prSet presAssocID="{294DA76B-8944-4198-8DC6-6A028FF47AAA}" presName="root2" presStyleCnt="0"/>
      <dgm:spPr/>
    </dgm:pt>
    <dgm:pt modelId="{678A59F3-EE71-4608-8161-F895626A7E2D}" type="pres">
      <dgm:prSet presAssocID="{294DA76B-8944-4198-8DC6-6A028FF47AAA}" presName="LevelTwoTextNode" presStyleLbl="node3" presStyleIdx="5" presStyleCnt="8">
        <dgm:presLayoutVars>
          <dgm:chPref val="3"/>
        </dgm:presLayoutVars>
      </dgm:prSet>
      <dgm:spPr/>
    </dgm:pt>
    <dgm:pt modelId="{B38C6F82-4A5D-404B-ADAE-D8C3964EAF9D}" type="pres">
      <dgm:prSet presAssocID="{294DA76B-8944-4198-8DC6-6A028FF47AAA}" presName="level3hierChild" presStyleCnt="0"/>
      <dgm:spPr/>
    </dgm:pt>
    <dgm:pt modelId="{F01DD73D-83BE-425E-8BBE-D8E25BBE0375}" type="pres">
      <dgm:prSet presAssocID="{AC182EE3-421C-4DC3-8660-6B87B7E2ECAD}" presName="conn2-1" presStyleLbl="parChTrans1D3" presStyleIdx="6" presStyleCnt="8"/>
      <dgm:spPr/>
    </dgm:pt>
    <dgm:pt modelId="{3032B0BC-C9AE-41B5-8554-C5DF5BDCCF8E}" type="pres">
      <dgm:prSet presAssocID="{AC182EE3-421C-4DC3-8660-6B87B7E2ECAD}" presName="connTx" presStyleLbl="parChTrans1D3" presStyleIdx="6" presStyleCnt="8"/>
      <dgm:spPr/>
    </dgm:pt>
    <dgm:pt modelId="{A1A030FB-8CB3-43F9-A6A7-47E37EEC1471}" type="pres">
      <dgm:prSet presAssocID="{03A0D433-B0E9-4B2A-846B-5453A718F21A}" presName="root2" presStyleCnt="0"/>
      <dgm:spPr/>
    </dgm:pt>
    <dgm:pt modelId="{CC5170C4-4295-411A-B05E-CAE653F43929}" type="pres">
      <dgm:prSet presAssocID="{03A0D433-B0E9-4B2A-846B-5453A718F21A}" presName="LevelTwoTextNode" presStyleLbl="node3" presStyleIdx="6" presStyleCnt="8">
        <dgm:presLayoutVars>
          <dgm:chPref val="3"/>
        </dgm:presLayoutVars>
      </dgm:prSet>
      <dgm:spPr/>
    </dgm:pt>
    <dgm:pt modelId="{45049DE6-1AF8-4F37-B3E5-0DD89F0D5351}" type="pres">
      <dgm:prSet presAssocID="{03A0D433-B0E9-4B2A-846B-5453A718F21A}" presName="level3hierChild" presStyleCnt="0"/>
      <dgm:spPr/>
    </dgm:pt>
    <dgm:pt modelId="{B5321B75-D107-4CCB-8366-18C9B291C1C1}" type="pres">
      <dgm:prSet presAssocID="{17A81D31-B788-47A4-930B-2F8352532A48}" presName="conn2-1" presStyleLbl="parChTrans1D3" presStyleIdx="7" presStyleCnt="8"/>
      <dgm:spPr/>
    </dgm:pt>
    <dgm:pt modelId="{83A53DCF-CFFD-4FC5-BB89-045B3BB3260D}" type="pres">
      <dgm:prSet presAssocID="{17A81D31-B788-47A4-930B-2F8352532A48}" presName="connTx" presStyleLbl="parChTrans1D3" presStyleIdx="7" presStyleCnt="8"/>
      <dgm:spPr/>
    </dgm:pt>
    <dgm:pt modelId="{1380FD80-D628-4ADD-B898-13B5E0D48682}" type="pres">
      <dgm:prSet presAssocID="{2597C084-ADE9-4026-A9FA-FB8549B63BDE}" presName="root2" presStyleCnt="0"/>
      <dgm:spPr/>
    </dgm:pt>
    <dgm:pt modelId="{1A6D1B74-294C-4A49-9C14-CF9773163A5F}" type="pres">
      <dgm:prSet presAssocID="{2597C084-ADE9-4026-A9FA-FB8549B63BDE}" presName="LevelTwoTextNode" presStyleLbl="node3" presStyleIdx="7" presStyleCnt="8">
        <dgm:presLayoutVars>
          <dgm:chPref val="3"/>
        </dgm:presLayoutVars>
      </dgm:prSet>
      <dgm:spPr/>
    </dgm:pt>
    <dgm:pt modelId="{42C716D7-B687-4D43-803E-27397E024AD7}" type="pres">
      <dgm:prSet presAssocID="{2597C084-ADE9-4026-A9FA-FB8549B63BDE}" presName="level3hierChild" presStyleCnt="0"/>
      <dgm:spPr/>
    </dgm:pt>
  </dgm:ptLst>
  <dgm:cxnLst>
    <dgm:cxn modelId="{0FBAEE10-D266-4462-BE0A-7E89D98BE9E8}" type="presOf" srcId="{C256551E-3FA2-49C0-9D77-994446D40DC3}" destId="{9B4C395B-F803-4594-84E8-8E5F1156F697}" srcOrd="1" destOrd="0" presId="urn:microsoft.com/office/officeart/2005/8/layout/hierarchy2"/>
    <dgm:cxn modelId="{825DE311-4DFF-45C8-9B6A-F6A7D2540E0E}" srcId="{A979D82B-8C19-4AE1-B58D-0A6840C28E1C}" destId="{70BAF620-C6B5-4AFF-8836-7D3475C8FBAF}" srcOrd="0" destOrd="0" parTransId="{2168CD80-2059-4094-910F-DE4C5CD0C8CD}" sibTransId="{6A5217F1-50D7-4B2A-8A5F-3C8A02638CF6}"/>
    <dgm:cxn modelId="{6AD1DE12-EC16-4B32-813D-808A6EE61E73}" type="presOf" srcId="{2168CD80-2059-4094-910F-DE4C5CD0C8CD}" destId="{EF2ABCFF-BCAB-45C0-AA8E-D176404FD2D5}" srcOrd="0" destOrd="0" presId="urn:microsoft.com/office/officeart/2005/8/layout/hierarchy2"/>
    <dgm:cxn modelId="{C94A8E1A-D1F5-4EA8-9C6C-21AAD90F1BB1}" type="presOf" srcId="{2168CD80-2059-4094-910F-DE4C5CD0C8CD}" destId="{9DA27CA1-EBFF-4681-87CF-9AFEB9D149C5}" srcOrd="1" destOrd="0" presId="urn:microsoft.com/office/officeart/2005/8/layout/hierarchy2"/>
    <dgm:cxn modelId="{A9F3361D-31C6-4B3D-9DC4-805D4304286F}" type="presOf" srcId="{241D1152-820B-4509-91A4-F6D4438E2083}" destId="{5E58B9A3-09EB-4071-8412-31DDF972AD39}" srcOrd="1" destOrd="0" presId="urn:microsoft.com/office/officeart/2005/8/layout/hierarchy2"/>
    <dgm:cxn modelId="{B2148630-BAAC-4DFD-A88B-EC50F285BC85}" type="presOf" srcId="{17A81D31-B788-47A4-930B-2F8352532A48}" destId="{B5321B75-D107-4CCB-8366-18C9B291C1C1}" srcOrd="0" destOrd="0" presId="urn:microsoft.com/office/officeart/2005/8/layout/hierarchy2"/>
    <dgm:cxn modelId="{C50F9D33-B593-476C-A59F-F36D1AE0ECD5}" srcId="{E053A8CF-6550-4D06-9E60-ED87F1A3334B}" destId="{4F673191-E9C3-4DB3-ACC2-7285AF8589D9}" srcOrd="1" destOrd="0" parTransId="{A08C7DA9-25AD-4113-93A2-D82278B80715}" sibTransId="{C2A1D131-CCBF-4AC7-8C82-56B347E14F22}"/>
    <dgm:cxn modelId="{8767493C-18C0-4A91-935B-6CC301C20324}" type="presOf" srcId="{E3AD507C-9569-41B9-947E-6699681263BF}" destId="{22702554-8452-43BA-9D9C-34899AF30A17}" srcOrd="0" destOrd="0" presId="urn:microsoft.com/office/officeart/2005/8/layout/hierarchy2"/>
    <dgm:cxn modelId="{B3CCE263-1A09-45B4-82B8-8565EF991380}" type="presOf" srcId="{F50A2AC5-EF54-4E76-82CF-EB00F804ACC1}" destId="{330C680A-2CFE-40D4-8127-BD1A726036BE}" srcOrd="0" destOrd="0" presId="urn:microsoft.com/office/officeart/2005/8/layout/hierarchy2"/>
    <dgm:cxn modelId="{231A2E65-B9D1-4815-944D-71FCD56E8342}" type="presOf" srcId="{E19AC861-BEFE-4E56-A3DA-E72AFE4180B7}" destId="{3A0F9281-9170-4CCA-933D-97E23C1F0154}" srcOrd="0" destOrd="0" presId="urn:microsoft.com/office/officeart/2005/8/layout/hierarchy2"/>
    <dgm:cxn modelId="{3E0F1046-BE25-46CD-AF6E-179034153CAD}" type="presOf" srcId="{8B13D53E-C221-4172-919E-3F36E3363AA4}" destId="{B7D68254-4FC3-44A8-A801-F867E6227DFD}" srcOrd="1" destOrd="0" presId="urn:microsoft.com/office/officeart/2005/8/layout/hierarchy2"/>
    <dgm:cxn modelId="{AB742947-BF06-4AE1-B90E-4A8044240078}" srcId="{E053A8CF-6550-4D06-9E60-ED87F1A3334B}" destId="{F50A2AC5-EF54-4E76-82CF-EB00F804ACC1}" srcOrd="3" destOrd="0" parTransId="{EE93E341-76B3-4F6B-BC76-5467FE000AAF}" sibTransId="{BE89FF99-7754-4818-BA08-CB25A9B9DD0F}"/>
    <dgm:cxn modelId="{DC9F3F47-005E-4907-AEB8-063313DAED1B}" type="presOf" srcId="{E053A8CF-6550-4D06-9E60-ED87F1A3334B}" destId="{27645AA6-456E-460F-9DE6-9C12630ACF2F}" srcOrd="0" destOrd="0" presId="urn:microsoft.com/office/officeart/2005/8/layout/hierarchy2"/>
    <dgm:cxn modelId="{07CF9849-0A40-46D8-9F9C-9F05B73867C4}" srcId="{49F201E4-04B0-442A-B1CB-C247C7DA88E9}" destId="{E053A8CF-6550-4D06-9E60-ED87F1A3334B}" srcOrd="0" destOrd="0" parTransId="{A5573D89-3B6E-4325-A1F7-C3E3A612F73D}" sibTransId="{92E5726A-D972-42C3-8BAE-C32228613267}"/>
    <dgm:cxn modelId="{8165F969-58E7-433B-ACF1-51C80472A11F}" type="presOf" srcId="{6E74CB31-E5AC-4670-893E-24D49763BD1E}" destId="{32808542-AD5F-49C1-BB40-96876AA0374F}" srcOrd="1" destOrd="0" presId="urn:microsoft.com/office/officeart/2005/8/layout/hierarchy2"/>
    <dgm:cxn modelId="{31684A6B-AA2D-450E-B4D6-4A3829C49664}" type="presOf" srcId="{E19AC861-BEFE-4E56-A3DA-E72AFE4180B7}" destId="{2B073DA1-00C3-4634-B48E-993DDE9B9496}" srcOrd="1" destOrd="0" presId="urn:microsoft.com/office/officeart/2005/8/layout/hierarchy2"/>
    <dgm:cxn modelId="{DB5C466C-6EB9-487B-9799-DFC7F9114731}" srcId="{4F673191-E9C3-4DB3-ACC2-7285AF8589D9}" destId="{BC30A0E1-9F29-415E-B942-8BD479CBF94D}" srcOrd="1" destOrd="0" parTransId="{C6D9A998-D1EF-464A-8AD7-23BC3B005FD6}" sibTransId="{D573EDF0-3A5A-43C2-A11B-AF3C43EF5948}"/>
    <dgm:cxn modelId="{E0E87D4F-9E29-4B5A-B4A8-52B85B851585}" srcId="{F50A2AC5-EF54-4E76-82CF-EB00F804ACC1}" destId="{03A0D433-B0E9-4B2A-846B-5453A718F21A}" srcOrd="2" destOrd="0" parTransId="{AC182EE3-421C-4DC3-8660-6B87B7E2ECAD}" sibTransId="{D4B19843-BB62-446F-950E-3B8308449B86}"/>
    <dgm:cxn modelId="{E44A7F73-7BA0-4527-A765-1422917491F5}" type="presOf" srcId="{2597C084-ADE9-4026-A9FA-FB8549B63BDE}" destId="{1A6D1B74-294C-4A49-9C14-CF9773163A5F}" srcOrd="0" destOrd="0" presId="urn:microsoft.com/office/officeart/2005/8/layout/hierarchy2"/>
    <dgm:cxn modelId="{2DB18853-126E-432F-9A30-A5CE84C07352}" type="presOf" srcId="{49F201E4-04B0-442A-B1CB-C247C7DA88E9}" destId="{B4446C00-8A4D-4288-88AD-E1F489127A0C}" srcOrd="0" destOrd="0" presId="urn:microsoft.com/office/officeart/2005/8/layout/hierarchy2"/>
    <dgm:cxn modelId="{50A32E78-E6B5-47E8-AE7D-5BF74037D127}" type="presOf" srcId="{03A0D433-B0E9-4B2A-846B-5453A718F21A}" destId="{CC5170C4-4295-411A-B05E-CAE653F43929}" srcOrd="0" destOrd="0" presId="urn:microsoft.com/office/officeart/2005/8/layout/hierarchy2"/>
    <dgm:cxn modelId="{6838D259-A700-4FBA-AD32-17C73EBD8B73}" srcId="{F50A2AC5-EF54-4E76-82CF-EB00F804ACC1}" destId="{E3AD507C-9569-41B9-947E-6699681263BF}" srcOrd="0" destOrd="0" parTransId="{8B13D53E-C221-4172-919E-3F36E3363AA4}" sibTransId="{6F9173FC-2587-47E7-98E3-9D71C0CB81D2}"/>
    <dgm:cxn modelId="{E0384E5A-4540-4078-997E-7E096C4C2075}" type="presOf" srcId="{294DA76B-8944-4198-8DC6-6A028FF47AAA}" destId="{678A59F3-EE71-4608-8161-F895626A7E2D}" srcOrd="0" destOrd="0" presId="urn:microsoft.com/office/officeart/2005/8/layout/hierarchy2"/>
    <dgm:cxn modelId="{68D43F7F-1C29-4E14-8CE5-8211D91CA937}" type="presOf" srcId="{AC182EE3-421C-4DC3-8660-6B87B7E2ECAD}" destId="{F01DD73D-83BE-425E-8BBE-D8E25BBE0375}" srcOrd="0" destOrd="0" presId="urn:microsoft.com/office/officeart/2005/8/layout/hierarchy2"/>
    <dgm:cxn modelId="{4132AD7F-6B6E-43A8-9E05-600AD8AB59D1}" type="presOf" srcId="{C6D9A998-D1EF-464A-8AD7-23BC3B005FD6}" destId="{3DE33F05-EE5B-4F9D-8112-6E40DFC6AD89}" srcOrd="0" destOrd="0" presId="urn:microsoft.com/office/officeart/2005/8/layout/hierarchy2"/>
    <dgm:cxn modelId="{CAB74583-0023-4A23-BC38-7F4CF997E184}" type="presOf" srcId="{EE93E341-76B3-4F6B-BC76-5467FE000AAF}" destId="{3873FEDF-676A-4A48-8E44-E87ECCB84E92}" srcOrd="0" destOrd="0" presId="urn:microsoft.com/office/officeart/2005/8/layout/hierarchy2"/>
    <dgm:cxn modelId="{B5646489-9E65-40C8-9FC1-712CD813DC8F}" type="presOf" srcId="{C256551E-3FA2-49C0-9D77-994446D40DC3}" destId="{562102EC-C095-4EA3-9840-57D78A880678}" srcOrd="0" destOrd="0" presId="urn:microsoft.com/office/officeart/2005/8/layout/hierarchy2"/>
    <dgm:cxn modelId="{C1167D8C-35E3-4815-9A65-5C07E607F9CD}" srcId="{4F673191-E9C3-4DB3-ACC2-7285AF8589D9}" destId="{34B61738-5842-4B7D-810B-403188496DBC}" srcOrd="0" destOrd="0" parTransId="{C256551E-3FA2-49C0-9D77-994446D40DC3}" sibTransId="{3F5A52AC-EC11-4B95-AEA0-C3477A20B7FF}"/>
    <dgm:cxn modelId="{1399E28C-633A-47CF-A0CE-38878B9146E6}" type="presOf" srcId="{6E74CB31-E5AC-4670-893E-24D49763BD1E}" destId="{F84CBF59-5D15-4109-A60C-547610BA9072}" srcOrd="0" destOrd="0" presId="urn:microsoft.com/office/officeart/2005/8/layout/hierarchy2"/>
    <dgm:cxn modelId="{0935538E-8D08-4E12-841B-E03D5E6B6440}" type="presOf" srcId="{758266E6-4C6B-4C9D-8856-39316959BB22}" destId="{48ED31D1-6D2C-4827-97A2-B0EECF0B9E1D}" srcOrd="1" destOrd="0" presId="urn:microsoft.com/office/officeart/2005/8/layout/hierarchy2"/>
    <dgm:cxn modelId="{527C0A91-F071-4939-BCC6-58A85E2B1728}" srcId="{E053A8CF-6550-4D06-9E60-ED87F1A3334B}" destId="{47E4C5A0-1BF1-403E-BD75-BE0A4A226B0D}" srcOrd="2" destOrd="0" parTransId="{E19AC861-BEFE-4E56-A3DA-E72AFE4180B7}" sibTransId="{671A8A3B-E709-4E7E-BCFD-AFF8DD58EAC5}"/>
    <dgm:cxn modelId="{DCEC7395-DC42-4C8E-8B11-583FEC66E26C}" srcId="{A979D82B-8C19-4AE1-B58D-0A6840C28E1C}" destId="{73EA3524-3176-4E71-A8B0-BA59AB6CA0B5}" srcOrd="1" destOrd="0" parTransId="{758266E6-4C6B-4C9D-8856-39316959BB22}" sibTransId="{BF06F314-557D-4B19-AF67-6A2BCABA6681}"/>
    <dgm:cxn modelId="{AB4D059E-D358-4B8C-A580-2EB18733F24A}" type="presOf" srcId="{AC182EE3-421C-4DC3-8660-6B87B7E2ECAD}" destId="{3032B0BC-C9AE-41B5-8554-C5DF5BDCCF8E}" srcOrd="1" destOrd="0" presId="urn:microsoft.com/office/officeart/2005/8/layout/hierarchy2"/>
    <dgm:cxn modelId="{4886E5AE-B216-4470-B432-384A3D3B5768}" type="presOf" srcId="{34B61738-5842-4B7D-810B-403188496DBC}" destId="{A199BAF9-E17A-4675-96FF-93C58430103A}" srcOrd="0" destOrd="0" presId="urn:microsoft.com/office/officeart/2005/8/layout/hierarchy2"/>
    <dgm:cxn modelId="{51E77FAF-EFAF-4FF0-9FEB-6AB93766DBDD}" srcId="{E053A8CF-6550-4D06-9E60-ED87F1A3334B}" destId="{A979D82B-8C19-4AE1-B58D-0A6840C28E1C}" srcOrd="0" destOrd="0" parTransId="{6E74CB31-E5AC-4670-893E-24D49763BD1E}" sibTransId="{235D4052-572B-4A6E-AD63-4A3CB5E3EE69}"/>
    <dgm:cxn modelId="{E391A8AF-E4D9-4B3F-A36E-8FDEE95F3F2A}" type="presOf" srcId="{A08C7DA9-25AD-4113-93A2-D82278B80715}" destId="{2DCA6D66-E5E2-4258-8FF5-E834C1F22336}" srcOrd="1" destOrd="0" presId="urn:microsoft.com/office/officeart/2005/8/layout/hierarchy2"/>
    <dgm:cxn modelId="{B48C44B0-F9DC-4E9D-A080-A4B2322A71C9}" srcId="{F50A2AC5-EF54-4E76-82CF-EB00F804ACC1}" destId="{2597C084-ADE9-4026-A9FA-FB8549B63BDE}" srcOrd="3" destOrd="0" parTransId="{17A81D31-B788-47A4-930B-2F8352532A48}" sibTransId="{C6DBAC84-D68B-40E6-8C1E-FF3C1EAB7D79}"/>
    <dgm:cxn modelId="{9C23ECB8-04E3-45B3-AD68-870FCDCCAD50}" type="presOf" srcId="{4F673191-E9C3-4DB3-ACC2-7285AF8589D9}" destId="{150A0BEA-FC5C-43FC-B4CD-6A30B01B5B6E}" srcOrd="0" destOrd="0" presId="urn:microsoft.com/office/officeart/2005/8/layout/hierarchy2"/>
    <dgm:cxn modelId="{117554C0-9166-49A2-887E-41B7E3C799A2}" type="presOf" srcId="{C6D9A998-D1EF-464A-8AD7-23BC3B005FD6}" destId="{3922CF34-2D6A-4097-B4B3-2BAF334F899B}" srcOrd="1" destOrd="0" presId="urn:microsoft.com/office/officeart/2005/8/layout/hierarchy2"/>
    <dgm:cxn modelId="{1FE398CF-97E3-43B4-BCEF-C20FC6750EB7}" type="presOf" srcId="{A08C7DA9-25AD-4113-93A2-D82278B80715}" destId="{93073A3D-C2A0-4D8B-8DD6-C2F349B4F3B2}" srcOrd="0" destOrd="0" presId="urn:microsoft.com/office/officeart/2005/8/layout/hierarchy2"/>
    <dgm:cxn modelId="{641009D4-2AAD-4A07-877E-7CCDC926E58E}" type="presOf" srcId="{241D1152-820B-4509-91A4-F6D4438E2083}" destId="{B74B98EB-0D33-46CD-9D56-106F1D613CD5}" srcOrd="0" destOrd="0" presId="urn:microsoft.com/office/officeart/2005/8/layout/hierarchy2"/>
    <dgm:cxn modelId="{3BB22BD5-F373-4267-8DFF-34BEA9FBCD3A}" type="presOf" srcId="{758266E6-4C6B-4C9D-8856-39316959BB22}" destId="{56B1677A-B431-402C-A46F-F3F963AF7CEF}" srcOrd="0" destOrd="0" presId="urn:microsoft.com/office/officeart/2005/8/layout/hierarchy2"/>
    <dgm:cxn modelId="{CFD2A8DD-8427-45CA-A413-A5854BE9A3AD}" type="presOf" srcId="{73EA3524-3176-4E71-A8B0-BA59AB6CA0B5}" destId="{7B90A215-A494-4284-B9F8-91A1D0A3BF6B}" srcOrd="0" destOrd="0" presId="urn:microsoft.com/office/officeart/2005/8/layout/hierarchy2"/>
    <dgm:cxn modelId="{5161B7E0-2F13-4BA0-9434-CFFE8B4E84DE}" type="presOf" srcId="{47E4C5A0-1BF1-403E-BD75-BE0A4A226B0D}" destId="{4321FB5A-05E2-4323-AFCA-907D4B55C740}" srcOrd="0" destOrd="0" presId="urn:microsoft.com/office/officeart/2005/8/layout/hierarchy2"/>
    <dgm:cxn modelId="{09B193E2-4DFA-438B-BDF0-D23DF13B915C}" type="presOf" srcId="{EE93E341-76B3-4F6B-BC76-5467FE000AAF}" destId="{BD31CEC9-F431-4279-92BD-EB156912004A}" srcOrd="1" destOrd="0" presId="urn:microsoft.com/office/officeart/2005/8/layout/hierarchy2"/>
    <dgm:cxn modelId="{7E3C2FE4-A762-49AF-A619-8F309C9A25D6}" type="presOf" srcId="{BC30A0E1-9F29-415E-B942-8BD479CBF94D}" destId="{EAE9680B-C020-49C7-B100-92A236782577}" srcOrd="0" destOrd="0" presId="urn:microsoft.com/office/officeart/2005/8/layout/hierarchy2"/>
    <dgm:cxn modelId="{D3AD93E5-9873-4CFA-B073-7DE4836ECEAE}" srcId="{F50A2AC5-EF54-4E76-82CF-EB00F804ACC1}" destId="{294DA76B-8944-4198-8DC6-6A028FF47AAA}" srcOrd="1" destOrd="0" parTransId="{241D1152-820B-4509-91A4-F6D4438E2083}" sibTransId="{4D14AD5E-DED7-495D-8F95-B948BABA2BB7}"/>
    <dgm:cxn modelId="{6F28D8E6-81E4-41C0-B3D5-3084AD84AC0A}" type="presOf" srcId="{17A81D31-B788-47A4-930B-2F8352532A48}" destId="{83A53DCF-CFFD-4FC5-BB89-045B3BB3260D}" srcOrd="1" destOrd="0" presId="urn:microsoft.com/office/officeart/2005/8/layout/hierarchy2"/>
    <dgm:cxn modelId="{E5C10BEE-AF0D-47CC-B512-EC63C3662FD3}" type="presOf" srcId="{A979D82B-8C19-4AE1-B58D-0A6840C28E1C}" destId="{8B87BCA8-D19C-44F4-BAE7-3D1088B8802B}" srcOrd="0" destOrd="0" presId="urn:microsoft.com/office/officeart/2005/8/layout/hierarchy2"/>
    <dgm:cxn modelId="{72F5B1EF-6FE3-4364-9EA5-75FA20CD4ABD}" type="presOf" srcId="{70BAF620-C6B5-4AFF-8836-7D3475C8FBAF}" destId="{964B1C9B-9E69-43BF-98D9-D1303C092AE2}" srcOrd="0" destOrd="0" presId="urn:microsoft.com/office/officeart/2005/8/layout/hierarchy2"/>
    <dgm:cxn modelId="{01E3A7FD-818A-4080-B0D5-4E2A4E1A29DA}" type="presOf" srcId="{8B13D53E-C221-4172-919E-3F36E3363AA4}" destId="{75FAB004-1684-4B01-9463-0E7A94647A9C}" srcOrd="0" destOrd="0" presId="urn:microsoft.com/office/officeart/2005/8/layout/hierarchy2"/>
    <dgm:cxn modelId="{4714145D-2CA8-4029-8020-AFDFF32C58BB}" type="presParOf" srcId="{B4446C00-8A4D-4288-88AD-E1F489127A0C}" destId="{B87E537B-1B40-45C8-B25B-350C8FBE3400}" srcOrd="0" destOrd="0" presId="urn:microsoft.com/office/officeart/2005/8/layout/hierarchy2"/>
    <dgm:cxn modelId="{208A10B9-9854-4154-A67B-383F52504D56}" type="presParOf" srcId="{B87E537B-1B40-45C8-B25B-350C8FBE3400}" destId="{27645AA6-456E-460F-9DE6-9C12630ACF2F}" srcOrd="0" destOrd="0" presId="urn:microsoft.com/office/officeart/2005/8/layout/hierarchy2"/>
    <dgm:cxn modelId="{7E513ABD-C2AF-434B-9FCD-0A98CFF57F22}" type="presParOf" srcId="{B87E537B-1B40-45C8-B25B-350C8FBE3400}" destId="{67DFFF8B-A274-4C5D-9797-07DB82CA30E3}" srcOrd="1" destOrd="0" presId="urn:microsoft.com/office/officeart/2005/8/layout/hierarchy2"/>
    <dgm:cxn modelId="{764D1D64-ECCB-4C62-A17B-59EF60926E9F}" type="presParOf" srcId="{67DFFF8B-A274-4C5D-9797-07DB82CA30E3}" destId="{F84CBF59-5D15-4109-A60C-547610BA9072}" srcOrd="0" destOrd="0" presId="urn:microsoft.com/office/officeart/2005/8/layout/hierarchy2"/>
    <dgm:cxn modelId="{13390C73-32FD-4E1C-BEC9-78801BE60F01}" type="presParOf" srcId="{F84CBF59-5D15-4109-A60C-547610BA9072}" destId="{32808542-AD5F-49C1-BB40-96876AA0374F}" srcOrd="0" destOrd="0" presId="urn:microsoft.com/office/officeart/2005/8/layout/hierarchy2"/>
    <dgm:cxn modelId="{FAD6C3B7-8E89-4DFA-BF79-08C51C2D5107}" type="presParOf" srcId="{67DFFF8B-A274-4C5D-9797-07DB82CA30E3}" destId="{8534DEB9-7226-423B-8EB5-5B330A61E877}" srcOrd="1" destOrd="0" presId="urn:microsoft.com/office/officeart/2005/8/layout/hierarchy2"/>
    <dgm:cxn modelId="{85806CBF-E7B3-4AA0-9626-6CC0DA1B62AB}" type="presParOf" srcId="{8534DEB9-7226-423B-8EB5-5B330A61E877}" destId="{8B87BCA8-D19C-44F4-BAE7-3D1088B8802B}" srcOrd="0" destOrd="0" presId="urn:microsoft.com/office/officeart/2005/8/layout/hierarchy2"/>
    <dgm:cxn modelId="{7CAEDD30-042E-453E-8EAF-224FF5BEE3B9}" type="presParOf" srcId="{8534DEB9-7226-423B-8EB5-5B330A61E877}" destId="{BAF975CE-57BA-4E98-AB0E-A9058709C333}" srcOrd="1" destOrd="0" presId="urn:microsoft.com/office/officeart/2005/8/layout/hierarchy2"/>
    <dgm:cxn modelId="{35439C31-E256-436E-887F-91FDF4971AD8}" type="presParOf" srcId="{BAF975CE-57BA-4E98-AB0E-A9058709C333}" destId="{EF2ABCFF-BCAB-45C0-AA8E-D176404FD2D5}" srcOrd="0" destOrd="0" presId="urn:microsoft.com/office/officeart/2005/8/layout/hierarchy2"/>
    <dgm:cxn modelId="{9986F690-2312-405F-B989-6DEF0ADF9003}" type="presParOf" srcId="{EF2ABCFF-BCAB-45C0-AA8E-D176404FD2D5}" destId="{9DA27CA1-EBFF-4681-87CF-9AFEB9D149C5}" srcOrd="0" destOrd="0" presId="urn:microsoft.com/office/officeart/2005/8/layout/hierarchy2"/>
    <dgm:cxn modelId="{AB8DBF13-AADE-4F71-97AA-BC80316C8218}" type="presParOf" srcId="{BAF975CE-57BA-4E98-AB0E-A9058709C333}" destId="{DAC077D5-CF59-4B4C-97A8-125E7F112AF1}" srcOrd="1" destOrd="0" presId="urn:microsoft.com/office/officeart/2005/8/layout/hierarchy2"/>
    <dgm:cxn modelId="{7C4F6B17-C744-499E-976F-D6659FACDAB5}" type="presParOf" srcId="{DAC077D5-CF59-4B4C-97A8-125E7F112AF1}" destId="{964B1C9B-9E69-43BF-98D9-D1303C092AE2}" srcOrd="0" destOrd="0" presId="urn:microsoft.com/office/officeart/2005/8/layout/hierarchy2"/>
    <dgm:cxn modelId="{4654F0F2-3ABC-4D70-992A-967FA02D292A}" type="presParOf" srcId="{DAC077D5-CF59-4B4C-97A8-125E7F112AF1}" destId="{F529606A-6A78-4E23-A9C6-E0BC058AC157}" srcOrd="1" destOrd="0" presId="urn:microsoft.com/office/officeart/2005/8/layout/hierarchy2"/>
    <dgm:cxn modelId="{20665D3E-2E67-42D5-9736-967F9232D796}" type="presParOf" srcId="{BAF975CE-57BA-4E98-AB0E-A9058709C333}" destId="{56B1677A-B431-402C-A46F-F3F963AF7CEF}" srcOrd="2" destOrd="0" presId="urn:microsoft.com/office/officeart/2005/8/layout/hierarchy2"/>
    <dgm:cxn modelId="{9BB937B8-47CD-42DC-B402-22F4AF48154F}" type="presParOf" srcId="{56B1677A-B431-402C-A46F-F3F963AF7CEF}" destId="{48ED31D1-6D2C-4827-97A2-B0EECF0B9E1D}" srcOrd="0" destOrd="0" presId="urn:microsoft.com/office/officeart/2005/8/layout/hierarchy2"/>
    <dgm:cxn modelId="{3A1C7C84-994C-4D56-B507-3B3036391C5E}" type="presParOf" srcId="{BAF975CE-57BA-4E98-AB0E-A9058709C333}" destId="{97480940-952C-4756-938A-419194BA4B77}" srcOrd="3" destOrd="0" presId="urn:microsoft.com/office/officeart/2005/8/layout/hierarchy2"/>
    <dgm:cxn modelId="{484819E3-F6C9-41D7-82FD-0603CD76BDBE}" type="presParOf" srcId="{97480940-952C-4756-938A-419194BA4B77}" destId="{7B90A215-A494-4284-B9F8-91A1D0A3BF6B}" srcOrd="0" destOrd="0" presId="urn:microsoft.com/office/officeart/2005/8/layout/hierarchy2"/>
    <dgm:cxn modelId="{FDB7914F-9790-46B0-BADB-C567BD2A9EAA}" type="presParOf" srcId="{97480940-952C-4756-938A-419194BA4B77}" destId="{43CFF350-C1CF-40F4-B32C-91CB73E31BA8}" srcOrd="1" destOrd="0" presId="urn:microsoft.com/office/officeart/2005/8/layout/hierarchy2"/>
    <dgm:cxn modelId="{DBFEB82C-8B3F-40A8-87B1-BD7FC8DA4499}" type="presParOf" srcId="{67DFFF8B-A274-4C5D-9797-07DB82CA30E3}" destId="{93073A3D-C2A0-4D8B-8DD6-C2F349B4F3B2}" srcOrd="2" destOrd="0" presId="urn:microsoft.com/office/officeart/2005/8/layout/hierarchy2"/>
    <dgm:cxn modelId="{BD1950EA-A2D5-48DF-BB61-26B78EA9C392}" type="presParOf" srcId="{93073A3D-C2A0-4D8B-8DD6-C2F349B4F3B2}" destId="{2DCA6D66-E5E2-4258-8FF5-E834C1F22336}" srcOrd="0" destOrd="0" presId="urn:microsoft.com/office/officeart/2005/8/layout/hierarchy2"/>
    <dgm:cxn modelId="{D91BB5E4-0A76-47F4-893E-213099085FA4}" type="presParOf" srcId="{67DFFF8B-A274-4C5D-9797-07DB82CA30E3}" destId="{A42AC542-2CF6-4DC4-96DF-6807E51FC507}" srcOrd="3" destOrd="0" presId="urn:microsoft.com/office/officeart/2005/8/layout/hierarchy2"/>
    <dgm:cxn modelId="{338072A6-FA60-4F08-8E78-11D1A86311F7}" type="presParOf" srcId="{A42AC542-2CF6-4DC4-96DF-6807E51FC507}" destId="{150A0BEA-FC5C-43FC-B4CD-6A30B01B5B6E}" srcOrd="0" destOrd="0" presId="urn:microsoft.com/office/officeart/2005/8/layout/hierarchy2"/>
    <dgm:cxn modelId="{A8BCFB27-FE9F-4F47-B69D-35717BBCA718}" type="presParOf" srcId="{A42AC542-2CF6-4DC4-96DF-6807E51FC507}" destId="{3B7C1E23-AA80-4380-861C-D2C0F0A3CA11}" srcOrd="1" destOrd="0" presId="urn:microsoft.com/office/officeart/2005/8/layout/hierarchy2"/>
    <dgm:cxn modelId="{3515AECF-F6EB-44DD-AA6E-AA36F68BAA03}" type="presParOf" srcId="{3B7C1E23-AA80-4380-861C-D2C0F0A3CA11}" destId="{562102EC-C095-4EA3-9840-57D78A880678}" srcOrd="0" destOrd="0" presId="urn:microsoft.com/office/officeart/2005/8/layout/hierarchy2"/>
    <dgm:cxn modelId="{0D293E53-7356-47EB-8F23-CC6912EC5B2B}" type="presParOf" srcId="{562102EC-C095-4EA3-9840-57D78A880678}" destId="{9B4C395B-F803-4594-84E8-8E5F1156F697}" srcOrd="0" destOrd="0" presId="urn:microsoft.com/office/officeart/2005/8/layout/hierarchy2"/>
    <dgm:cxn modelId="{FA14415A-B0F0-4A23-8022-1E8804E773A6}" type="presParOf" srcId="{3B7C1E23-AA80-4380-861C-D2C0F0A3CA11}" destId="{20D008E5-7CB0-4B5C-9B30-BB9D87A0E343}" srcOrd="1" destOrd="0" presId="urn:microsoft.com/office/officeart/2005/8/layout/hierarchy2"/>
    <dgm:cxn modelId="{C66001C3-44D1-4B26-8ED9-07F70B03F2D3}" type="presParOf" srcId="{20D008E5-7CB0-4B5C-9B30-BB9D87A0E343}" destId="{A199BAF9-E17A-4675-96FF-93C58430103A}" srcOrd="0" destOrd="0" presId="urn:microsoft.com/office/officeart/2005/8/layout/hierarchy2"/>
    <dgm:cxn modelId="{5FEF1FCC-E358-44ED-9DC2-FC61973D160F}" type="presParOf" srcId="{20D008E5-7CB0-4B5C-9B30-BB9D87A0E343}" destId="{2CC188CD-F984-4350-93D1-43C501BD5256}" srcOrd="1" destOrd="0" presId="urn:microsoft.com/office/officeart/2005/8/layout/hierarchy2"/>
    <dgm:cxn modelId="{39D76425-F7B8-4889-A3B6-20F1BDE8DE98}" type="presParOf" srcId="{3B7C1E23-AA80-4380-861C-D2C0F0A3CA11}" destId="{3DE33F05-EE5B-4F9D-8112-6E40DFC6AD89}" srcOrd="2" destOrd="0" presId="urn:microsoft.com/office/officeart/2005/8/layout/hierarchy2"/>
    <dgm:cxn modelId="{BBC8B4B1-BB20-4187-BB83-FCA31241D3C8}" type="presParOf" srcId="{3DE33F05-EE5B-4F9D-8112-6E40DFC6AD89}" destId="{3922CF34-2D6A-4097-B4B3-2BAF334F899B}" srcOrd="0" destOrd="0" presId="urn:microsoft.com/office/officeart/2005/8/layout/hierarchy2"/>
    <dgm:cxn modelId="{A0D2B5B5-CEDF-40CC-B889-EA9EF08B3706}" type="presParOf" srcId="{3B7C1E23-AA80-4380-861C-D2C0F0A3CA11}" destId="{7090EAA6-FE89-4817-85B7-F9DF4A35B6F4}" srcOrd="3" destOrd="0" presId="urn:microsoft.com/office/officeart/2005/8/layout/hierarchy2"/>
    <dgm:cxn modelId="{B2DBDA70-E24A-4839-90D8-4C1B4766D637}" type="presParOf" srcId="{7090EAA6-FE89-4817-85B7-F9DF4A35B6F4}" destId="{EAE9680B-C020-49C7-B100-92A236782577}" srcOrd="0" destOrd="0" presId="urn:microsoft.com/office/officeart/2005/8/layout/hierarchy2"/>
    <dgm:cxn modelId="{899A6F6F-0A4D-4388-91D6-E414C67FD9F3}" type="presParOf" srcId="{7090EAA6-FE89-4817-85B7-F9DF4A35B6F4}" destId="{43341E44-6FC0-4D24-8AAD-6FD2B34D6C8C}" srcOrd="1" destOrd="0" presId="urn:microsoft.com/office/officeart/2005/8/layout/hierarchy2"/>
    <dgm:cxn modelId="{DD7BC9D2-6DFB-42C3-AD99-261DA921EB20}" type="presParOf" srcId="{67DFFF8B-A274-4C5D-9797-07DB82CA30E3}" destId="{3A0F9281-9170-4CCA-933D-97E23C1F0154}" srcOrd="4" destOrd="0" presId="urn:microsoft.com/office/officeart/2005/8/layout/hierarchy2"/>
    <dgm:cxn modelId="{00239AF2-EEB4-43E1-8140-9588C8C515A9}" type="presParOf" srcId="{3A0F9281-9170-4CCA-933D-97E23C1F0154}" destId="{2B073DA1-00C3-4634-B48E-993DDE9B9496}" srcOrd="0" destOrd="0" presId="urn:microsoft.com/office/officeart/2005/8/layout/hierarchy2"/>
    <dgm:cxn modelId="{FD8C1E0F-6047-4B5A-A50A-BE7D9BD5E61A}" type="presParOf" srcId="{67DFFF8B-A274-4C5D-9797-07DB82CA30E3}" destId="{82B805D8-375A-4A14-ABA8-AB23A933ABAF}" srcOrd="5" destOrd="0" presId="urn:microsoft.com/office/officeart/2005/8/layout/hierarchy2"/>
    <dgm:cxn modelId="{FDB02DB9-3F75-456B-AA01-6B3FC5ECDFFE}" type="presParOf" srcId="{82B805D8-375A-4A14-ABA8-AB23A933ABAF}" destId="{4321FB5A-05E2-4323-AFCA-907D4B55C740}" srcOrd="0" destOrd="0" presId="urn:microsoft.com/office/officeart/2005/8/layout/hierarchy2"/>
    <dgm:cxn modelId="{A8AF2ACF-AC72-4718-B1FB-FAA15671CAD7}" type="presParOf" srcId="{82B805D8-375A-4A14-ABA8-AB23A933ABAF}" destId="{A53455CA-F4BD-4FEB-8848-E0849E6898CA}" srcOrd="1" destOrd="0" presId="urn:microsoft.com/office/officeart/2005/8/layout/hierarchy2"/>
    <dgm:cxn modelId="{03920961-CB94-48DE-A8F2-4BC1DFCC84D4}" type="presParOf" srcId="{67DFFF8B-A274-4C5D-9797-07DB82CA30E3}" destId="{3873FEDF-676A-4A48-8E44-E87ECCB84E92}" srcOrd="6" destOrd="0" presId="urn:microsoft.com/office/officeart/2005/8/layout/hierarchy2"/>
    <dgm:cxn modelId="{3136BEFE-DEAF-4D2C-996B-D858B5621F60}" type="presParOf" srcId="{3873FEDF-676A-4A48-8E44-E87ECCB84E92}" destId="{BD31CEC9-F431-4279-92BD-EB156912004A}" srcOrd="0" destOrd="0" presId="urn:microsoft.com/office/officeart/2005/8/layout/hierarchy2"/>
    <dgm:cxn modelId="{6A471E3E-931F-498B-9BE1-F45FFEC301B5}" type="presParOf" srcId="{67DFFF8B-A274-4C5D-9797-07DB82CA30E3}" destId="{5A4C3130-DC4E-4EC1-B1D2-1409EB778C2D}" srcOrd="7" destOrd="0" presId="urn:microsoft.com/office/officeart/2005/8/layout/hierarchy2"/>
    <dgm:cxn modelId="{6362E4DE-1E8D-43E8-89BE-4FC7F39AF4EE}" type="presParOf" srcId="{5A4C3130-DC4E-4EC1-B1D2-1409EB778C2D}" destId="{330C680A-2CFE-40D4-8127-BD1A726036BE}" srcOrd="0" destOrd="0" presId="urn:microsoft.com/office/officeart/2005/8/layout/hierarchy2"/>
    <dgm:cxn modelId="{D4B1FD4A-F633-4896-9079-5E62C60067C0}" type="presParOf" srcId="{5A4C3130-DC4E-4EC1-B1D2-1409EB778C2D}" destId="{983DB28E-7996-4FD8-A3DE-C07519B56FC5}" srcOrd="1" destOrd="0" presId="urn:microsoft.com/office/officeart/2005/8/layout/hierarchy2"/>
    <dgm:cxn modelId="{08A7F720-B352-487D-92F3-FF0CE6B7B5DE}" type="presParOf" srcId="{983DB28E-7996-4FD8-A3DE-C07519B56FC5}" destId="{75FAB004-1684-4B01-9463-0E7A94647A9C}" srcOrd="0" destOrd="0" presId="urn:microsoft.com/office/officeart/2005/8/layout/hierarchy2"/>
    <dgm:cxn modelId="{AF24DBE8-2909-4F7D-872B-2D4BBD2BAA22}" type="presParOf" srcId="{75FAB004-1684-4B01-9463-0E7A94647A9C}" destId="{B7D68254-4FC3-44A8-A801-F867E6227DFD}" srcOrd="0" destOrd="0" presId="urn:microsoft.com/office/officeart/2005/8/layout/hierarchy2"/>
    <dgm:cxn modelId="{A0FD55E8-7156-4F86-99DC-58A2C6EC0E45}" type="presParOf" srcId="{983DB28E-7996-4FD8-A3DE-C07519B56FC5}" destId="{3681EFCF-CA03-4FB7-8D01-845F17B4E83E}" srcOrd="1" destOrd="0" presId="urn:microsoft.com/office/officeart/2005/8/layout/hierarchy2"/>
    <dgm:cxn modelId="{98208B59-7429-4162-8D5A-77CA86BE3F68}" type="presParOf" srcId="{3681EFCF-CA03-4FB7-8D01-845F17B4E83E}" destId="{22702554-8452-43BA-9D9C-34899AF30A17}" srcOrd="0" destOrd="0" presId="urn:microsoft.com/office/officeart/2005/8/layout/hierarchy2"/>
    <dgm:cxn modelId="{2DA2D65D-CCEB-44A1-A05C-4F887E75BDEE}" type="presParOf" srcId="{3681EFCF-CA03-4FB7-8D01-845F17B4E83E}" destId="{2812B59F-E82A-487B-A521-A847EFAA4CDF}" srcOrd="1" destOrd="0" presId="urn:microsoft.com/office/officeart/2005/8/layout/hierarchy2"/>
    <dgm:cxn modelId="{EF206563-DE7B-4617-A75B-A92580AA0A14}" type="presParOf" srcId="{983DB28E-7996-4FD8-A3DE-C07519B56FC5}" destId="{B74B98EB-0D33-46CD-9D56-106F1D613CD5}" srcOrd="2" destOrd="0" presId="urn:microsoft.com/office/officeart/2005/8/layout/hierarchy2"/>
    <dgm:cxn modelId="{EB4DC278-B5D2-4C49-B220-CB75B7737BA4}" type="presParOf" srcId="{B74B98EB-0D33-46CD-9D56-106F1D613CD5}" destId="{5E58B9A3-09EB-4071-8412-31DDF972AD39}" srcOrd="0" destOrd="0" presId="urn:microsoft.com/office/officeart/2005/8/layout/hierarchy2"/>
    <dgm:cxn modelId="{58E1306C-53B6-4988-9D7F-E0AE913A5CCE}" type="presParOf" srcId="{983DB28E-7996-4FD8-A3DE-C07519B56FC5}" destId="{084ADEC9-7156-4A40-9F26-7DAE12B4C046}" srcOrd="3" destOrd="0" presId="urn:microsoft.com/office/officeart/2005/8/layout/hierarchy2"/>
    <dgm:cxn modelId="{46E65746-BF5F-47B0-BD15-C4997EA22BB0}" type="presParOf" srcId="{084ADEC9-7156-4A40-9F26-7DAE12B4C046}" destId="{678A59F3-EE71-4608-8161-F895626A7E2D}" srcOrd="0" destOrd="0" presId="urn:microsoft.com/office/officeart/2005/8/layout/hierarchy2"/>
    <dgm:cxn modelId="{4AE079C4-96AE-4C36-9883-2BBFF9599A95}" type="presParOf" srcId="{084ADEC9-7156-4A40-9F26-7DAE12B4C046}" destId="{B38C6F82-4A5D-404B-ADAE-D8C3964EAF9D}" srcOrd="1" destOrd="0" presId="urn:microsoft.com/office/officeart/2005/8/layout/hierarchy2"/>
    <dgm:cxn modelId="{B41FE355-CF23-40FC-A169-7655FC68F5AE}" type="presParOf" srcId="{983DB28E-7996-4FD8-A3DE-C07519B56FC5}" destId="{F01DD73D-83BE-425E-8BBE-D8E25BBE0375}" srcOrd="4" destOrd="0" presId="urn:microsoft.com/office/officeart/2005/8/layout/hierarchy2"/>
    <dgm:cxn modelId="{EC16D37B-2630-4D7E-AAF2-7550F691E712}" type="presParOf" srcId="{F01DD73D-83BE-425E-8BBE-D8E25BBE0375}" destId="{3032B0BC-C9AE-41B5-8554-C5DF5BDCCF8E}" srcOrd="0" destOrd="0" presId="urn:microsoft.com/office/officeart/2005/8/layout/hierarchy2"/>
    <dgm:cxn modelId="{A3E7624E-2FB8-4450-BAE5-DBDD45933F3E}" type="presParOf" srcId="{983DB28E-7996-4FD8-A3DE-C07519B56FC5}" destId="{A1A030FB-8CB3-43F9-A6A7-47E37EEC1471}" srcOrd="5" destOrd="0" presId="urn:microsoft.com/office/officeart/2005/8/layout/hierarchy2"/>
    <dgm:cxn modelId="{47E88E18-9953-42FB-82C6-C7DD743624F2}" type="presParOf" srcId="{A1A030FB-8CB3-43F9-A6A7-47E37EEC1471}" destId="{CC5170C4-4295-411A-B05E-CAE653F43929}" srcOrd="0" destOrd="0" presId="urn:microsoft.com/office/officeart/2005/8/layout/hierarchy2"/>
    <dgm:cxn modelId="{23AB5C9D-F004-4546-96D6-10945D5F914F}" type="presParOf" srcId="{A1A030FB-8CB3-43F9-A6A7-47E37EEC1471}" destId="{45049DE6-1AF8-4F37-B3E5-0DD89F0D5351}" srcOrd="1" destOrd="0" presId="urn:microsoft.com/office/officeart/2005/8/layout/hierarchy2"/>
    <dgm:cxn modelId="{752C2677-4325-4606-B61C-F902903758D7}" type="presParOf" srcId="{983DB28E-7996-4FD8-A3DE-C07519B56FC5}" destId="{B5321B75-D107-4CCB-8366-18C9B291C1C1}" srcOrd="6" destOrd="0" presId="urn:microsoft.com/office/officeart/2005/8/layout/hierarchy2"/>
    <dgm:cxn modelId="{C7D0A30C-76D1-4932-A18D-93933C4B4DD1}" type="presParOf" srcId="{B5321B75-D107-4CCB-8366-18C9B291C1C1}" destId="{83A53DCF-CFFD-4FC5-BB89-045B3BB3260D}" srcOrd="0" destOrd="0" presId="urn:microsoft.com/office/officeart/2005/8/layout/hierarchy2"/>
    <dgm:cxn modelId="{800CBC08-AC4C-4B86-B35E-C5A7412B360E}" type="presParOf" srcId="{983DB28E-7996-4FD8-A3DE-C07519B56FC5}" destId="{1380FD80-D628-4ADD-B898-13B5E0D48682}" srcOrd="7" destOrd="0" presId="urn:microsoft.com/office/officeart/2005/8/layout/hierarchy2"/>
    <dgm:cxn modelId="{C8D6C447-0675-4E40-983B-30A542A76C20}" type="presParOf" srcId="{1380FD80-D628-4ADD-B898-13B5E0D48682}" destId="{1A6D1B74-294C-4A49-9C14-CF9773163A5F}" srcOrd="0" destOrd="0" presId="urn:microsoft.com/office/officeart/2005/8/layout/hierarchy2"/>
    <dgm:cxn modelId="{F14CC31D-A008-47FA-AEA8-E5D7D98F2EBE}" type="presParOf" srcId="{1380FD80-D628-4ADD-B898-13B5E0D48682}" destId="{42C716D7-B687-4D43-803E-27397E024AD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45AA6-456E-460F-9DE6-9C12630ACF2F}">
      <dsp:nvSpPr>
        <dsp:cNvPr id="0" name=""/>
        <dsp:cNvSpPr/>
      </dsp:nvSpPr>
      <dsp:spPr>
        <a:xfrm>
          <a:off x="2315273" y="1917930"/>
          <a:ext cx="1111532" cy="5557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Promet </a:t>
          </a:r>
        </a:p>
      </dsp:txBody>
      <dsp:txXfrm>
        <a:off x="2331551" y="1934208"/>
        <a:ext cx="1078976" cy="523210"/>
      </dsp:txXfrm>
    </dsp:sp>
    <dsp:sp modelId="{F84CBF59-5D15-4109-A60C-547610BA9072}">
      <dsp:nvSpPr>
        <dsp:cNvPr id="0" name=""/>
        <dsp:cNvSpPr/>
      </dsp:nvSpPr>
      <dsp:spPr>
        <a:xfrm rot="17132988">
          <a:off x="2819844" y="1386956"/>
          <a:ext cx="165853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658533" y="9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3607648" y="1355436"/>
        <a:ext cx="82926" cy="82926"/>
      </dsp:txXfrm>
    </dsp:sp>
    <dsp:sp modelId="{8B87BCA8-D19C-44F4-BAE7-3D1088B8802B}">
      <dsp:nvSpPr>
        <dsp:cNvPr id="0" name=""/>
        <dsp:cNvSpPr/>
      </dsp:nvSpPr>
      <dsp:spPr>
        <a:xfrm>
          <a:off x="3871417" y="320102"/>
          <a:ext cx="1111532" cy="555766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kopneni</a:t>
          </a:r>
        </a:p>
      </dsp:txBody>
      <dsp:txXfrm>
        <a:off x="3887695" y="336380"/>
        <a:ext cx="1078976" cy="523210"/>
      </dsp:txXfrm>
    </dsp:sp>
    <dsp:sp modelId="{EF2ABCFF-BCAB-45C0-AA8E-D176404FD2D5}">
      <dsp:nvSpPr>
        <dsp:cNvPr id="0" name=""/>
        <dsp:cNvSpPr/>
      </dsp:nvSpPr>
      <dsp:spPr>
        <a:xfrm rot="19457599">
          <a:off x="4931485" y="428260"/>
          <a:ext cx="54754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47542" y="99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191567" y="424514"/>
        <a:ext cx="27377" cy="27377"/>
      </dsp:txXfrm>
    </dsp:sp>
    <dsp:sp modelId="{964B1C9B-9E69-43BF-98D9-D1303C092AE2}">
      <dsp:nvSpPr>
        <dsp:cNvPr id="0" name=""/>
        <dsp:cNvSpPr/>
      </dsp:nvSpPr>
      <dsp:spPr>
        <a:xfrm>
          <a:off x="5427562" y="537"/>
          <a:ext cx="1111532" cy="555766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cestovni</a:t>
          </a:r>
        </a:p>
      </dsp:txBody>
      <dsp:txXfrm>
        <a:off x="5443840" y="16815"/>
        <a:ext cx="1078976" cy="523210"/>
      </dsp:txXfrm>
    </dsp:sp>
    <dsp:sp modelId="{56B1677A-B431-402C-A46F-F3F963AF7CEF}">
      <dsp:nvSpPr>
        <dsp:cNvPr id="0" name=""/>
        <dsp:cNvSpPr/>
      </dsp:nvSpPr>
      <dsp:spPr>
        <a:xfrm rot="2142401">
          <a:off x="4931485" y="747825"/>
          <a:ext cx="54754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47542" y="99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191567" y="744079"/>
        <a:ext cx="27377" cy="27377"/>
      </dsp:txXfrm>
    </dsp:sp>
    <dsp:sp modelId="{7B90A215-A494-4284-B9F8-91A1D0A3BF6B}">
      <dsp:nvSpPr>
        <dsp:cNvPr id="0" name=""/>
        <dsp:cNvSpPr/>
      </dsp:nvSpPr>
      <dsp:spPr>
        <a:xfrm>
          <a:off x="5427562" y="639668"/>
          <a:ext cx="1111532" cy="555766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željeznički</a:t>
          </a:r>
        </a:p>
      </dsp:txBody>
      <dsp:txXfrm>
        <a:off x="5443840" y="655946"/>
        <a:ext cx="1078976" cy="523210"/>
      </dsp:txXfrm>
    </dsp:sp>
    <dsp:sp modelId="{93073A3D-C2A0-4D8B-8DD6-C2F349B4F3B2}">
      <dsp:nvSpPr>
        <dsp:cNvPr id="0" name=""/>
        <dsp:cNvSpPr/>
      </dsp:nvSpPr>
      <dsp:spPr>
        <a:xfrm rot="19457599">
          <a:off x="3375340" y="2026087"/>
          <a:ext cx="54754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47542" y="9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3635423" y="2022341"/>
        <a:ext cx="27377" cy="27377"/>
      </dsp:txXfrm>
    </dsp:sp>
    <dsp:sp modelId="{150A0BEA-FC5C-43FC-B4CD-6A30B01B5B6E}">
      <dsp:nvSpPr>
        <dsp:cNvPr id="0" name=""/>
        <dsp:cNvSpPr/>
      </dsp:nvSpPr>
      <dsp:spPr>
        <a:xfrm>
          <a:off x="3871417" y="1598364"/>
          <a:ext cx="1111532" cy="5557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vodeni</a:t>
          </a:r>
        </a:p>
      </dsp:txBody>
      <dsp:txXfrm>
        <a:off x="3887695" y="1614642"/>
        <a:ext cx="1078976" cy="523210"/>
      </dsp:txXfrm>
    </dsp:sp>
    <dsp:sp modelId="{562102EC-C095-4EA3-9840-57D78A880678}">
      <dsp:nvSpPr>
        <dsp:cNvPr id="0" name=""/>
        <dsp:cNvSpPr/>
      </dsp:nvSpPr>
      <dsp:spPr>
        <a:xfrm rot="19221684">
          <a:off x="4917827" y="1685611"/>
          <a:ext cx="56648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66487" y="99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186909" y="1681391"/>
        <a:ext cx="28324" cy="28324"/>
      </dsp:txXfrm>
    </dsp:sp>
    <dsp:sp modelId="{A199BAF9-E17A-4675-96FF-93C58430103A}">
      <dsp:nvSpPr>
        <dsp:cNvPr id="0" name=""/>
        <dsp:cNvSpPr/>
      </dsp:nvSpPr>
      <dsp:spPr>
        <a:xfrm>
          <a:off x="5419192" y="1236977"/>
          <a:ext cx="1111532" cy="5557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pomorski</a:t>
          </a:r>
        </a:p>
      </dsp:txBody>
      <dsp:txXfrm>
        <a:off x="5435470" y="1253255"/>
        <a:ext cx="1078976" cy="523210"/>
      </dsp:txXfrm>
    </dsp:sp>
    <dsp:sp modelId="{3DE33F05-EE5B-4F9D-8112-6E40DFC6AD89}">
      <dsp:nvSpPr>
        <dsp:cNvPr id="0" name=""/>
        <dsp:cNvSpPr/>
      </dsp:nvSpPr>
      <dsp:spPr>
        <a:xfrm rot="2142401">
          <a:off x="4931485" y="2026087"/>
          <a:ext cx="54754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47542" y="99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191567" y="2022341"/>
        <a:ext cx="27377" cy="27377"/>
      </dsp:txXfrm>
    </dsp:sp>
    <dsp:sp modelId="{EAE9680B-C020-49C7-B100-92A236782577}">
      <dsp:nvSpPr>
        <dsp:cNvPr id="0" name=""/>
        <dsp:cNvSpPr/>
      </dsp:nvSpPr>
      <dsp:spPr>
        <a:xfrm>
          <a:off x="5427562" y="1917930"/>
          <a:ext cx="1111532" cy="5557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 err="1"/>
            <a:t>rječni</a:t>
          </a:r>
          <a:endParaRPr lang="hr-HR" sz="1100" kern="1200" dirty="0"/>
        </a:p>
      </dsp:txBody>
      <dsp:txXfrm>
        <a:off x="5443840" y="1934208"/>
        <a:ext cx="1078976" cy="523210"/>
      </dsp:txXfrm>
    </dsp:sp>
    <dsp:sp modelId="{3A0F9281-9170-4CCA-933D-97E23C1F0154}">
      <dsp:nvSpPr>
        <dsp:cNvPr id="0" name=""/>
        <dsp:cNvSpPr/>
      </dsp:nvSpPr>
      <dsp:spPr>
        <a:xfrm rot="2142401">
          <a:off x="3375340" y="2345653"/>
          <a:ext cx="54754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47542" y="9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3635423" y="2341907"/>
        <a:ext cx="27377" cy="27377"/>
      </dsp:txXfrm>
    </dsp:sp>
    <dsp:sp modelId="{4321FB5A-05E2-4323-AFCA-907D4B55C740}">
      <dsp:nvSpPr>
        <dsp:cNvPr id="0" name=""/>
        <dsp:cNvSpPr/>
      </dsp:nvSpPr>
      <dsp:spPr>
        <a:xfrm>
          <a:off x="3871417" y="2237495"/>
          <a:ext cx="1111532" cy="555766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zračni</a:t>
          </a:r>
        </a:p>
      </dsp:txBody>
      <dsp:txXfrm>
        <a:off x="3887695" y="2253773"/>
        <a:ext cx="1078976" cy="523210"/>
      </dsp:txXfrm>
    </dsp:sp>
    <dsp:sp modelId="{3873FEDF-676A-4A48-8E44-E87ECCB84E92}">
      <dsp:nvSpPr>
        <dsp:cNvPr id="0" name=""/>
        <dsp:cNvSpPr/>
      </dsp:nvSpPr>
      <dsp:spPr>
        <a:xfrm rot="4467012">
          <a:off x="2819844" y="2984784"/>
          <a:ext cx="1658533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658533" y="9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3607648" y="2953263"/>
        <a:ext cx="82926" cy="82926"/>
      </dsp:txXfrm>
    </dsp:sp>
    <dsp:sp modelId="{330C680A-2CFE-40D4-8127-BD1A726036BE}">
      <dsp:nvSpPr>
        <dsp:cNvPr id="0" name=""/>
        <dsp:cNvSpPr/>
      </dsp:nvSpPr>
      <dsp:spPr>
        <a:xfrm>
          <a:off x="3871417" y="3515757"/>
          <a:ext cx="1111532" cy="555766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ostali</a:t>
          </a:r>
        </a:p>
      </dsp:txBody>
      <dsp:txXfrm>
        <a:off x="3887695" y="3532035"/>
        <a:ext cx="1078976" cy="523210"/>
      </dsp:txXfrm>
    </dsp:sp>
    <dsp:sp modelId="{75FAB004-1684-4B01-9463-0E7A94647A9C}">
      <dsp:nvSpPr>
        <dsp:cNvPr id="0" name=""/>
        <dsp:cNvSpPr/>
      </dsp:nvSpPr>
      <dsp:spPr>
        <a:xfrm rot="17692822">
          <a:off x="4676867" y="3304349"/>
          <a:ext cx="105677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56777" y="99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178836" y="3287872"/>
        <a:ext cx="52838" cy="52838"/>
      </dsp:txXfrm>
    </dsp:sp>
    <dsp:sp modelId="{22702554-8452-43BA-9D9C-34899AF30A17}">
      <dsp:nvSpPr>
        <dsp:cNvPr id="0" name=""/>
        <dsp:cNvSpPr/>
      </dsp:nvSpPr>
      <dsp:spPr>
        <a:xfrm>
          <a:off x="5427562" y="2557060"/>
          <a:ext cx="1111532" cy="555766"/>
        </a:xfrm>
        <a:prstGeom prst="roundRect">
          <a:avLst>
            <a:gd name="adj" fmla="val 10000"/>
          </a:avLst>
        </a:prstGeom>
        <a:solidFill>
          <a:srgbClr val="966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cjevovodni</a:t>
          </a:r>
        </a:p>
      </dsp:txBody>
      <dsp:txXfrm>
        <a:off x="5443840" y="2573338"/>
        <a:ext cx="1078976" cy="523210"/>
      </dsp:txXfrm>
    </dsp:sp>
    <dsp:sp modelId="{B74B98EB-0D33-46CD-9D56-106F1D613CD5}">
      <dsp:nvSpPr>
        <dsp:cNvPr id="0" name=""/>
        <dsp:cNvSpPr/>
      </dsp:nvSpPr>
      <dsp:spPr>
        <a:xfrm rot="19457599">
          <a:off x="4931485" y="3623914"/>
          <a:ext cx="54754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47542" y="99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191567" y="3620169"/>
        <a:ext cx="27377" cy="27377"/>
      </dsp:txXfrm>
    </dsp:sp>
    <dsp:sp modelId="{678A59F3-EE71-4608-8161-F895626A7E2D}">
      <dsp:nvSpPr>
        <dsp:cNvPr id="0" name=""/>
        <dsp:cNvSpPr/>
      </dsp:nvSpPr>
      <dsp:spPr>
        <a:xfrm>
          <a:off x="5427562" y="3196191"/>
          <a:ext cx="1111532" cy="555766"/>
        </a:xfrm>
        <a:prstGeom prst="roundRect">
          <a:avLst>
            <a:gd name="adj" fmla="val 10000"/>
          </a:avLst>
        </a:prstGeom>
        <a:solidFill>
          <a:srgbClr val="966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kontejnerski</a:t>
          </a:r>
        </a:p>
      </dsp:txBody>
      <dsp:txXfrm>
        <a:off x="5443840" y="3212469"/>
        <a:ext cx="1078976" cy="523210"/>
      </dsp:txXfrm>
    </dsp:sp>
    <dsp:sp modelId="{F01DD73D-83BE-425E-8BBE-D8E25BBE0375}">
      <dsp:nvSpPr>
        <dsp:cNvPr id="0" name=""/>
        <dsp:cNvSpPr/>
      </dsp:nvSpPr>
      <dsp:spPr>
        <a:xfrm rot="2142401">
          <a:off x="4931485" y="3943480"/>
          <a:ext cx="547542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547542" y="99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191567" y="3939734"/>
        <a:ext cx="27377" cy="27377"/>
      </dsp:txXfrm>
    </dsp:sp>
    <dsp:sp modelId="{CC5170C4-4295-411A-B05E-CAE653F43929}">
      <dsp:nvSpPr>
        <dsp:cNvPr id="0" name=""/>
        <dsp:cNvSpPr/>
      </dsp:nvSpPr>
      <dsp:spPr>
        <a:xfrm>
          <a:off x="5427562" y="3835322"/>
          <a:ext cx="1111532" cy="555766"/>
        </a:xfrm>
        <a:prstGeom prst="roundRect">
          <a:avLst>
            <a:gd name="adj" fmla="val 10000"/>
          </a:avLst>
        </a:prstGeom>
        <a:solidFill>
          <a:srgbClr val="966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gradski</a:t>
          </a:r>
        </a:p>
      </dsp:txBody>
      <dsp:txXfrm>
        <a:off x="5443840" y="3851600"/>
        <a:ext cx="1078976" cy="523210"/>
      </dsp:txXfrm>
    </dsp:sp>
    <dsp:sp modelId="{B5321B75-D107-4CCB-8366-18C9B291C1C1}">
      <dsp:nvSpPr>
        <dsp:cNvPr id="0" name=""/>
        <dsp:cNvSpPr/>
      </dsp:nvSpPr>
      <dsp:spPr>
        <a:xfrm rot="3907178">
          <a:off x="4676867" y="4263045"/>
          <a:ext cx="1056777" cy="19885"/>
        </a:xfrm>
        <a:custGeom>
          <a:avLst/>
          <a:gdLst/>
          <a:ahLst/>
          <a:cxnLst/>
          <a:rect l="0" t="0" r="0" b="0"/>
          <a:pathLst>
            <a:path>
              <a:moveTo>
                <a:pt x="0" y="9942"/>
              </a:moveTo>
              <a:lnTo>
                <a:pt x="1056777" y="99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500" kern="1200"/>
        </a:p>
      </dsp:txBody>
      <dsp:txXfrm>
        <a:off x="5178836" y="4246569"/>
        <a:ext cx="52838" cy="52838"/>
      </dsp:txXfrm>
    </dsp:sp>
    <dsp:sp modelId="{1A6D1B74-294C-4A49-9C14-CF9773163A5F}">
      <dsp:nvSpPr>
        <dsp:cNvPr id="0" name=""/>
        <dsp:cNvSpPr/>
      </dsp:nvSpPr>
      <dsp:spPr>
        <a:xfrm>
          <a:off x="5427562" y="4474453"/>
          <a:ext cx="1111532" cy="555766"/>
        </a:xfrm>
        <a:prstGeom prst="roundRect">
          <a:avLst>
            <a:gd name="adj" fmla="val 10000"/>
          </a:avLst>
        </a:prstGeom>
        <a:solidFill>
          <a:srgbClr val="966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kern="1200" dirty="0"/>
            <a:t>telekomunikacijski</a:t>
          </a:r>
        </a:p>
      </dsp:txBody>
      <dsp:txXfrm>
        <a:off x="5443840" y="4490731"/>
        <a:ext cx="1078976" cy="5232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</a:t>
            </a:r>
            <a:r>
              <a:rPr lang="hr-HR" dirty="0" err="1"/>
              <a:t>fofografija</a:t>
            </a:r>
            <a:r>
              <a:rPr lang="hr-HR" dirty="0"/>
              <a:t>: </a:t>
            </a:r>
            <a:r>
              <a:rPr lang="hr-HR" dirty="0" err="1"/>
              <a:t>Pixabay</a:t>
            </a:r>
            <a:r>
              <a:rPr lang="hr-HR" dirty="0"/>
              <a:t> - https://pixabay.com/photos/airport-transport-woman-girl-2373727/, https://pixabay.com/photos/train-railroad-transportation-60539/ (datum preuzimanja: 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206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https://pixabay.com/photos/london-skyline-smog-stormy-2434671/ , https://pixabay.com/photos/architecture-buildings-cars-city-1837176/, https://pixabay.com/photos/parking-garage-parking-lot-empty-984253/ (datum skidanja: 5.7.2021.)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4209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1731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https://pixabay.com/photos/london-road-scene-urban-facades-3695389/, https://pixabay.com/photos/auto-automobile-automotive-amg-2179220/ (datum preuzimanja:5.7.2021.)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8866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https://pixabay.com/photos/tgv-france-calais-double-unit-3898070/, https://pixabay.com/photos/intercity-express-ice-trains-train-1284735/ (datum skidanja: 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8695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- https://pixabay.com/photos/power-station-an-open-coal-mine-1287673/ (datum skidanja: 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1370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-https://pixabay.com/photos/cruise-ship-oasis-of-the-seas-boat-482183/ (datum skidanja: 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110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- https://pixabay.com/photos/koblenz-german-corner-sachsen-3453860/ (5.7.2021.)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6554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- https://pixabay.com/photos/airbus-a380-aircraft-2132610/ (5.7.2021.)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7022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https://pixabay.com/photos/hamburg-port-container-ships-1096594/ ,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6517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Pixabay</a:t>
            </a:r>
            <a:r>
              <a:rPr lang="hr-HR" dirty="0"/>
              <a:t> - https://pixabay.com/photos/office-business-accountant-620822/ (datum skidanja: 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36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hr-HR"/>
              <a:t>Kliknite da biste uredili stil naslova matrice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Prometno povezivanje Europe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29AF686-E180-496D-A989-9D01C7556D1F}"/>
              </a:ext>
            </a:extLst>
          </p:cNvPr>
          <p:cNvSpPr txBox="1"/>
          <p:nvPr/>
        </p:nvSpPr>
        <p:spPr>
          <a:xfrm>
            <a:off x="506027" y="1402672"/>
            <a:ext cx="324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OPĆA OBILJEŽJA EUROPE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39AF30A6-B663-40D9-B87F-C3C4CD6C7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/>
              <a:t>riječno-kanalski</a:t>
            </a:r>
          </a:p>
          <a:p>
            <a:r>
              <a:rPr lang="hr-HR"/>
              <a:t>najvažniji kanali: Rajna-Majna-Dunav </a:t>
            </a:r>
            <a:r>
              <a:rPr lang="hr-HR" i="1"/>
              <a:t>(Koja mora povezuje?)</a:t>
            </a:r>
          </a:p>
          <a:p>
            <a:pPr marL="0" indent="0">
              <a:buNone/>
            </a:pPr>
            <a:r>
              <a:rPr lang="hr-HR" i="1"/>
              <a:t>                                 </a:t>
            </a:r>
            <a:r>
              <a:rPr lang="hr-HR"/>
              <a:t>Mitteland </a:t>
            </a:r>
            <a:r>
              <a:rPr lang="hr-HR" i="1"/>
              <a:t>(Gdje se nalazi?)</a:t>
            </a:r>
          </a:p>
          <a:p>
            <a:pPr marL="0" indent="0">
              <a:buNone/>
            </a:pPr>
            <a:r>
              <a:rPr lang="hr-HR"/>
              <a:t>                                 Kielski kanal </a:t>
            </a:r>
            <a:r>
              <a:rPr lang="hr-HR" i="1"/>
              <a:t>(U čemu je važnost ovog kanala?)</a:t>
            </a:r>
          </a:p>
          <a:p>
            <a:r>
              <a:rPr lang="hr-HR"/>
              <a:t>najprometnije rijeke: Rajna, Dunav, Volga</a:t>
            </a: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9662A00-8BB5-4BB5-9BCD-4F1DE147E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Riječni promet</a:t>
            </a:r>
            <a:endParaRPr lang="hr-HR" dirty="0"/>
          </a:p>
        </p:txBody>
      </p:sp>
      <p:pic>
        <p:nvPicPr>
          <p:cNvPr id="5" name="Slika 4" descr="Slika na kojoj se prikazuje voda, na otvorenom, priroda, rijeka&#10;&#10;Opis je automatski generiran">
            <a:extLst>
              <a:ext uri="{FF2B5EF4-FFF2-40B4-BE49-F238E27FC236}">
                <a16:creationId xmlns:a16="http://schemas.microsoft.com/office/drawing/2014/main" id="{F07E05B8-B924-4AB3-B96F-45CBE0EB7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402" y="-30912"/>
            <a:ext cx="5785598" cy="360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6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788052B-8345-4F98-AE71-A4B134E3B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najbrži i najskuplji</a:t>
            </a:r>
          </a:p>
          <a:p>
            <a:r>
              <a:rPr lang="hr-HR" dirty="0"/>
              <a:t>važne međunarodne zračne luke</a:t>
            </a:r>
          </a:p>
          <a:p>
            <a:r>
              <a:rPr lang="hr-HR" dirty="0"/>
              <a:t>prijevoz na velike udaljenosti</a:t>
            </a:r>
          </a:p>
          <a:p>
            <a:r>
              <a:rPr lang="hr-HR" dirty="0" err="1"/>
              <a:t>Najpromemetnije</a:t>
            </a:r>
            <a:r>
              <a:rPr lang="hr-HR" dirty="0"/>
              <a:t> zračne luke: London, Pariz, Frankfurt, Moskva i Milano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C10926C9-BFD2-40E4-AC15-5D4C1159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Zračni promet</a:t>
            </a:r>
          </a:p>
        </p:txBody>
      </p:sp>
      <p:pic>
        <p:nvPicPr>
          <p:cNvPr id="5" name="Slika 4" descr="Slika na kojoj se prikazuje nebo, obično, na otvorenom, tlo&#10;&#10;Opis je automatski generiran">
            <a:extLst>
              <a:ext uri="{FF2B5EF4-FFF2-40B4-BE49-F238E27FC236}">
                <a16:creationId xmlns:a16="http://schemas.microsoft.com/office/drawing/2014/main" id="{C9DC07B7-F4A5-4A1F-B362-B7DF17A1D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834" y="351220"/>
            <a:ext cx="5852160" cy="32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10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D5390AED-B8DF-43E0-8B78-8E9061F7C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Kontejnerski promet</a:t>
            </a:r>
          </a:p>
        </p:txBody>
      </p:sp>
      <p:pic>
        <p:nvPicPr>
          <p:cNvPr id="9" name="Rezervirano mjesto sadržaja 8" descr="Slika na kojoj se prikazuje nebo, čamac, voda, na otvorenom&#10;&#10;Opis je automatski generiran">
            <a:extLst>
              <a:ext uri="{FF2B5EF4-FFF2-40B4-BE49-F238E27FC236}">
                <a16:creationId xmlns:a16="http://schemas.microsoft.com/office/drawing/2014/main" id="{929C7678-BB82-4A34-9814-051573E0A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0659" y="3429000"/>
            <a:ext cx="5774282" cy="3305175"/>
          </a:xfrm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ECAC61A8-FA38-4708-906A-2DD28A62DE97}"/>
              </a:ext>
            </a:extLst>
          </p:cNvPr>
          <p:cNvSpPr txBox="1"/>
          <p:nvPr/>
        </p:nvSpPr>
        <p:spPr>
          <a:xfrm>
            <a:off x="270933" y="2997200"/>
            <a:ext cx="54017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dirty="0"/>
              <a:t>Rotterdam – najveća europska luka, ujedno i najveća kontejnerska luka u Europi</a:t>
            </a:r>
          </a:p>
        </p:txBody>
      </p:sp>
    </p:spTree>
    <p:extLst>
      <p:ext uri="{BB962C8B-B14F-4D97-AF65-F5344CB8AC3E}">
        <p14:creationId xmlns:p14="http://schemas.microsoft.com/office/powerpoint/2010/main" val="246233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344534CE-5E34-441E-BB1D-7A975F577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najbrže se razvija</a:t>
            </a:r>
          </a:p>
          <a:p>
            <a:r>
              <a:rPr lang="hr-HR" dirty="0"/>
              <a:t>posebno značajan u 21.st.- internet, </a:t>
            </a:r>
          </a:p>
          <a:p>
            <a:pPr marL="0" indent="0">
              <a:buNone/>
            </a:pPr>
            <a:r>
              <a:rPr lang="hr-HR" dirty="0"/>
              <a:t>mobilni telefoni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F6A6E5F-C9C1-4B89-8D74-4557DFCD9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Telekomunikacijski promet</a:t>
            </a:r>
          </a:p>
        </p:txBody>
      </p:sp>
      <p:pic>
        <p:nvPicPr>
          <p:cNvPr id="5" name="Slika 4" descr="Slika na kojoj se prikazuje tekst, osoba, na zatvorenom, prijenosnik&#10;&#10;Opis je automatski generiran">
            <a:extLst>
              <a:ext uri="{FF2B5EF4-FFF2-40B4-BE49-F238E27FC236}">
                <a16:creationId xmlns:a16="http://schemas.microsoft.com/office/drawing/2014/main" id="{A327B028-6D2E-4672-AD11-7FFAD6050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950" y="2096814"/>
            <a:ext cx="5302050" cy="407803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DA51E50-09C5-44F5-BCF3-0B243152E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544" y="4017873"/>
            <a:ext cx="2191406" cy="28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9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80A48731-CC83-47CF-9211-3A3F25C74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sz="2400" i="1" dirty="0"/>
              <a:t>Opišite ovaj oblik prometa.</a:t>
            </a:r>
          </a:p>
          <a:p>
            <a:pPr marL="0" indent="0">
              <a:buNone/>
            </a:pPr>
            <a:r>
              <a:rPr lang="hr-HR" sz="2400" i="1" dirty="0"/>
              <a:t>Pokušajte navesti prednosti i nedostatke gradskog prometa promatrajući ove fotografije.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9A91252A-8A26-4202-A199-ADAAA2F1B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Gradski promet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8E86834-E27E-49B1-A570-5498568D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16" y="4339208"/>
            <a:ext cx="3226495" cy="2418191"/>
          </a:xfrm>
          <a:prstGeom prst="rect">
            <a:avLst/>
          </a:prstGeom>
        </p:spPr>
      </p:pic>
      <p:pic>
        <p:nvPicPr>
          <p:cNvPr id="7" name="Slika 6" descr="Slika na kojoj se prikazuje tekst, na otvorenom, grad, ljudi&#10;&#10;Opis je automatski generiran">
            <a:extLst>
              <a:ext uri="{FF2B5EF4-FFF2-40B4-BE49-F238E27FC236}">
                <a16:creationId xmlns:a16="http://schemas.microsoft.com/office/drawing/2014/main" id="{9F9EF2E1-9A8D-4823-9C60-DF89C2EEF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557" y="4339208"/>
            <a:ext cx="3226495" cy="2486102"/>
          </a:xfrm>
          <a:prstGeom prst="rect">
            <a:avLst/>
          </a:prstGeom>
        </p:spPr>
      </p:pic>
      <p:pic>
        <p:nvPicPr>
          <p:cNvPr id="9" name="Slika 8" descr="Slika na kojoj se prikazuje tekst, polica, trgovina&#10;&#10;Opis je automatski generiran">
            <a:extLst>
              <a:ext uri="{FF2B5EF4-FFF2-40B4-BE49-F238E27FC236}">
                <a16:creationId xmlns:a16="http://schemas.microsoft.com/office/drawing/2014/main" id="{AD8E36E3-1800-468C-B014-5109A978C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8697" y="4343441"/>
            <a:ext cx="3352745" cy="251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1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5F3EDEB4-33B8-42C7-ABB1-DC69B3F97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12" y="2924789"/>
            <a:ext cx="10515600" cy="3304640"/>
          </a:xfrm>
        </p:spPr>
        <p:txBody>
          <a:bodyPr/>
          <a:lstStyle/>
          <a:p>
            <a:r>
              <a:rPr lang="hr-HR" dirty="0"/>
              <a:t>proširenje EU -  potreba za razvojem i proširenjem prometne mreže </a:t>
            </a:r>
          </a:p>
          <a:p>
            <a:r>
              <a:rPr lang="hr-HR" dirty="0"/>
              <a:t>10 glavnih paneuropskih koridora (pravaca)</a:t>
            </a:r>
          </a:p>
          <a:p>
            <a:r>
              <a:rPr lang="hr-HR" dirty="0"/>
              <a:t>važnu ulogu ima Hrvatska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A61201CD-5F7A-4B0C-8E33-9F9DAE80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52" y="1510024"/>
            <a:ext cx="10515600" cy="770868"/>
          </a:xfrm>
        </p:spPr>
        <p:txBody>
          <a:bodyPr/>
          <a:lstStyle/>
          <a:p>
            <a:r>
              <a:rPr lang="hr-HR" dirty="0"/>
              <a:t>Paneuropski koridori</a:t>
            </a:r>
          </a:p>
        </p:txBody>
      </p:sp>
    </p:spTree>
    <p:extLst>
      <p:ext uri="{BB962C8B-B14F-4D97-AF65-F5344CB8AC3E}">
        <p14:creationId xmlns:p14="http://schemas.microsoft.com/office/powerpoint/2010/main" val="3528915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9695362B-744E-47DA-8F64-7F1DFF338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642" y="788784"/>
            <a:ext cx="6455438" cy="606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4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85BB6226-BA60-425C-B214-D27299B07D02}"/>
              </a:ext>
            </a:extLst>
          </p:cNvPr>
          <p:cNvSpPr txBox="1"/>
          <p:nvPr/>
        </p:nvSpPr>
        <p:spPr>
          <a:xfrm>
            <a:off x="379504" y="1038497"/>
            <a:ext cx="37719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Proučite tematsku kartu prometnih pravaca. Izdvojite one koji imaju važno međunarodno značenje, a prolaze preko Hrvatske.  </a:t>
            </a:r>
          </a:p>
          <a:p>
            <a:endParaRPr lang="hr-H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Koridor V (zapadno Sredozemlje – sjever Italije i Mađarske s  Ukrajinom)</a:t>
            </a:r>
          </a:p>
          <a:p>
            <a:pPr marL="285750" indent="-285750">
              <a:buFontTx/>
              <a:buChar char="-"/>
            </a:pPr>
            <a:r>
              <a:rPr lang="hr-HR" sz="2400" dirty="0"/>
              <a:t>ogranak </a:t>
            </a:r>
            <a:r>
              <a:rPr lang="hr-HR" sz="2400" dirty="0" err="1"/>
              <a:t>Vb</a:t>
            </a:r>
            <a:r>
              <a:rPr lang="hr-HR" sz="2400" dirty="0"/>
              <a:t> i </a:t>
            </a:r>
            <a:r>
              <a:rPr lang="hr-HR" sz="2400" dirty="0" err="1"/>
              <a:t>Vc</a:t>
            </a: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Koridor X (južna Njemačka – Austrija, Slovenija, Hrvatska, Srbija s Egejskom obalom)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/>
              <a:t>Koridor VII (Dunavski plovni put) 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1DB42A4-FAD2-4B5A-8CE0-84C434788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" b="3182"/>
          <a:stretch/>
        </p:blipFill>
        <p:spPr>
          <a:xfrm>
            <a:off x="6251563" y="1038498"/>
            <a:ext cx="5575020" cy="50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6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89120D-4C78-4DC0-B02B-A6C47EDC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521677"/>
          </a:xfrm>
        </p:spPr>
        <p:txBody>
          <a:bodyPr/>
          <a:lstStyle/>
          <a:p>
            <a:r>
              <a:rPr lang="hr-HR" b="1" dirty="0"/>
              <a:t>Ponovimo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4901DE4-C4E9-4BA7-AE7E-6EF9F593F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7903" y="2831123"/>
            <a:ext cx="3932237" cy="2051539"/>
          </a:xfrm>
        </p:spPr>
        <p:txBody>
          <a:bodyPr>
            <a:normAutofit/>
          </a:bodyPr>
          <a:lstStyle/>
          <a:p>
            <a:r>
              <a:rPr lang="hr-HR" sz="2000" dirty="0"/>
              <a:t>Riješite zadatke u radnoj bilježnici. 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BCB34132-5D98-457C-9F9F-5B8693CA1F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221468"/>
              </p:ext>
            </p:extLst>
          </p:nvPr>
        </p:nvGraphicFramePr>
        <p:xfrm>
          <a:off x="4797468" y="667774"/>
          <a:ext cx="7394532" cy="51909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04373">
                  <a:extLst>
                    <a:ext uri="{9D8B030D-6E8A-4147-A177-3AD203B41FA5}">
                      <a16:colId xmlns:a16="http://schemas.microsoft.com/office/drawing/2014/main" val="1504362501"/>
                    </a:ext>
                  </a:extLst>
                </a:gridCol>
                <a:gridCol w="1190855">
                  <a:extLst>
                    <a:ext uri="{9D8B030D-6E8A-4147-A177-3AD203B41FA5}">
                      <a16:colId xmlns:a16="http://schemas.microsoft.com/office/drawing/2014/main" val="1182942189"/>
                    </a:ext>
                  </a:extLst>
                </a:gridCol>
                <a:gridCol w="2049652">
                  <a:extLst>
                    <a:ext uri="{9D8B030D-6E8A-4147-A177-3AD203B41FA5}">
                      <a16:colId xmlns:a16="http://schemas.microsoft.com/office/drawing/2014/main" val="4288219462"/>
                    </a:ext>
                  </a:extLst>
                </a:gridCol>
                <a:gridCol w="2049652">
                  <a:extLst>
                    <a:ext uri="{9D8B030D-6E8A-4147-A177-3AD203B41FA5}">
                      <a16:colId xmlns:a16="http://schemas.microsoft.com/office/drawing/2014/main" val="3536858423"/>
                    </a:ext>
                  </a:extLst>
                </a:gridCol>
              </a:tblGrid>
              <a:tr h="383358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921829"/>
                  </a:ext>
                </a:extLst>
              </a:tr>
              <a:tr h="224728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hr-HR" sz="1800" dirty="0">
                          <a:effectLst/>
                          <a:ea typeface="Times New Roman" panose="02020603050405020304" pitchFamily="18" charset="0"/>
                        </a:rPr>
                        <a:t>Obrazložiti razvoj glavnih vrsta prometa i glavna obilježja prometnog sustava Europe.</a:t>
                      </a:r>
                      <a:endParaRPr lang="hr-HR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13991"/>
                  </a:ext>
                </a:extLst>
              </a:tr>
              <a:tr h="711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dirty="0">
                          <a:effectLst/>
                          <a:ea typeface="Times New Roman" panose="02020603050405020304" pitchFamily="18" charset="0"/>
                        </a:rPr>
                        <a:t>Opisati prometno značenje Europe s posebnim osvrtom na uključenost Hrvatske u mrežu paneuropskih prometnih koridora.</a:t>
                      </a:r>
                    </a:p>
                    <a:p>
                      <a:r>
                        <a:rPr lang="hr-HR" dirty="0"/>
                        <a:t>važnije gospodarske djelatnosti.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7070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994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BEE3F492-5655-450B-9AF9-62ABC7D05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4A21A519-5B7C-4CC8-AEA6-78A307213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400" dirty="0">
                <a:solidFill>
                  <a:schemeClr val="bg1">
                    <a:lumMod val="65000"/>
                  </a:schemeClr>
                </a:solidFill>
                <a:effectLst/>
                <a:ea typeface="Times New Roman" panose="02020603050405020304" pitchFamily="18" charset="0"/>
              </a:rPr>
              <a:t>Učenik će 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obrazložiti razvoj glavnih vrsta prometa i glavna obilježja prometnog sustava Europe.</a:t>
            </a:r>
            <a:endParaRPr lang="hr-HR" sz="2400" dirty="0">
              <a:solidFill>
                <a:schemeClr val="bg1">
                  <a:lumMod val="6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400" dirty="0">
                <a:solidFill>
                  <a:schemeClr val="bg1">
                    <a:lumMod val="65000"/>
                  </a:schemeClr>
                </a:solidFill>
                <a:effectLst/>
                <a:ea typeface="Times New Roman" panose="02020603050405020304" pitchFamily="18" charset="0"/>
              </a:rPr>
              <a:t>Učenik će </a:t>
            </a:r>
            <a:r>
              <a:rPr lang="hr-HR" sz="2400" dirty="0">
                <a:effectLst/>
                <a:ea typeface="Times New Roman" panose="02020603050405020304" pitchFamily="18" charset="0"/>
              </a:rPr>
              <a:t>opisati prometno značenje Europe s posebnim osvrtom na uključenost Hrvatske u mrežu paneuropskih prometnih koridora.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59119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708A993-5341-4D6B-A9D9-3FE8D6F5F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Promet</a:t>
            </a: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9F0EE31C-112D-446E-95F7-3C1A867F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/>
              <a:t>gospodarska</a:t>
            </a:r>
            <a:r>
              <a:rPr lang="en-US" sz="2400" dirty="0"/>
              <a:t> </a:t>
            </a:r>
            <a:r>
              <a:rPr lang="en-US" sz="2400" dirty="0" err="1"/>
              <a:t>djelatnost</a:t>
            </a:r>
            <a:r>
              <a:rPr lang="en-US" sz="2400" dirty="0"/>
              <a:t> (</a:t>
            </a:r>
            <a:r>
              <a:rPr lang="en-US" sz="2400" dirty="0" err="1"/>
              <a:t>tercijarni</a:t>
            </a:r>
            <a:r>
              <a:rPr lang="en-US" sz="2400" dirty="0"/>
              <a:t> </a:t>
            </a:r>
            <a:r>
              <a:rPr lang="en-US" sz="2400" dirty="0" err="1"/>
              <a:t>sektor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prijevoz</a:t>
            </a:r>
            <a:r>
              <a:rPr lang="en-US" sz="2400" dirty="0"/>
              <a:t> </a:t>
            </a:r>
            <a:r>
              <a:rPr lang="en-US" sz="2400" dirty="0" err="1"/>
              <a:t>ljudi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robe</a:t>
            </a:r>
            <a:r>
              <a:rPr lang="hr-HR" sz="2400" dirty="0"/>
              <a:t> (materijalnih dobara)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prijenos</a:t>
            </a:r>
            <a:r>
              <a:rPr lang="en-US" sz="2400" dirty="0"/>
              <a:t> </a:t>
            </a:r>
            <a:r>
              <a:rPr lang="en-US" sz="2400" dirty="0" err="1"/>
              <a:t>informacija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energije</a:t>
            </a:r>
            <a:r>
              <a:rPr lang="en-US" sz="2400" dirty="0"/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tekst, osoba, hodanje&#10;&#10;Opis je automatski generiran">
            <a:extLst>
              <a:ext uri="{FF2B5EF4-FFF2-40B4-BE49-F238E27FC236}">
                <a16:creationId xmlns:a16="http://schemas.microsoft.com/office/drawing/2014/main" id="{6544B6FE-FD30-450A-9F7F-7856CF258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66" r="4" b="2227"/>
          <a:stretch/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vlak, praćenje, na otvorenom, tlo&#10;&#10;Opis je automatski generiran">
            <a:extLst>
              <a:ext uri="{FF2B5EF4-FFF2-40B4-BE49-F238E27FC236}">
                <a16:creationId xmlns:a16="http://schemas.microsoft.com/office/drawing/2014/main" id="{FB0C5E7C-A684-4979-89CA-CE69C5A8CA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99" r="1" b="6308"/>
          <a:stretch/>
        </p:blipFill>
        <p:spPr>
          <a:xfrm>
            <a:off x="7083423" y="3707894"/>
            <a:ext cx="4395569" cy="251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8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>
            <a:extLst>
              <a:ext uri="{FF2B5EF4-FFF2-40B4-BE49-F238E27FC236}">
                <a16:creationId xmlns:a16="http://schemas.microsoft.com/office/drawing/2014/main" id="{7C60E734-4866-4B52-8003-DC66AA3F83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9572199"/>
              </p:ext>
            </p:extLst>
          </p:nvPr>
        </p:nvGraphicFramePr>
        <p:xfrm>
          <a:off x="2499432" y="1420427"/>
          <a:ext cx="8854368" cy="5030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Naslov 2">
            <a:extLst>
              <a:ext uri="{FF2B5EF4-FFF2-40B4-BE49-F238E27FC236}">
                <a16:creationId xmlns:a16="http://schemas.microsoft.com/office/drawing/2014/main" id="{AF1489C5-2514-4585-B5B1-9A0AF2D0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30" y="1169511"/>
            <a:ext cx="10515600" cy="770868"/>
          </a:xfrm>
        </p:spPr>
        <p:txBody>
          <a:bodyPr/>
          <a:lstStyle/>
          <a:p>
            <a:r>
              <a:rPr lang="hr-HR" dirty="0"/>
              <a:t>Oblici prometa</a:t>
            </a:r>
          </a:p>
        </p:txBody>
      </p:sp>
    </p:spTree>
    <p:extLst>
      <p:ext uri="{BB962C8B-B14F-4D97-AF65-F5344CB8AC3E}">
        <p14:creationId xmlns:p14="http://schemas.microsoft.com/office/powerpoint/2010/main" val="1272123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FB6AAEE-97EE-4D75-B520-FAC686343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Cestovni</a:t>
            </a:r>
            <a:r>
              <a:rPr lang="hr-HR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promet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01E916DE-AD44-4E06-8321-C5D9B8091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rimske ceste</a:t>
            </a:r>
          </a:p>
          <a:p>
            <a:r>
              <a:rPr lang="en-US"/>
              <a:t>prostorna dostupnost</a:t>
            </a:r>
          </a:p>
          <a:p>
            <a:r>
              <a:rPr lang="en-US"/>
              <a:t>20.st. – izum motora s unutarnjim izgaranjem i automobila, gradnja autocesta (prva u Italiji Milano-Laghi,1925. ,a u Hrvatskoj Orehovica – Kikovica, otvorena je 1971.)</a:t>
            </a:r>
          </a:p>
          <a:p>
            <a:pPr marL="0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 descr="Slika na kojoj se prikazuje tekst, cesta, na otvorenom, automobil&#10;&#10;Opis je automatski generiran">
            <a:extLst>
              <a:ext uri="{FF2B5EF4-FFF2-40B4-BE49-F238E27FC236}">
                <a16:creationId xmlns:a16="http://schemas.microsoft.com/office/drawing/2014/main" id="{249B1AE4-55FF-4A04-883F-C905E45A7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2" r="28514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lika 6" descr="Slika na kojoj se prikazuje stablo, automobil, na otvorenom, cesta&#10;&#10;Opis je automatski generiran">
            <a:extLst>
              <a:ext uri="{FF2B5EF4-FFF2-40B4-BE49-F238E27FC236}">
                <a16:creationId xmlns:a16="http://schemas.microsoft.com/office/drawing/2014/main" id="{37EE5CB1-CD4A-4230-9CB7-172AD8F4B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71" r="14133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216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E3FD2C36-A4E1-4C09-B385-1DAC6B9B86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/>
              <a:t>izum parnog stroja </a:t>
            </a:r>
          </a:p>
          <a:p>
            <a:pPr marL="0" indent="0">
              <a:buNone/>
            </a:pPr>
            <a:endParaRPr lang="hr-HR"/>
          </a:p>
          <a:p>
            <a:pPr marL="0" indent="0">
              <a:buNone/>
            </a:pPr>
            <a:r>
              <a:rPr lang="hr-HR" i="1"/>
              <a:t>Što mislite, gdje je puštena u promet prva željeznica?</a:t>
            </a:r>
          </a:p>
          <a:p>
            <a:pPr marL="0" indent="0">
              <a:buNone/>
            </a:pPr>
            <a:endParaRPr lang="hr-HR" i="1"/>
          </a:p>
          <a:p>
            <a:r>
              <a:rPr lang="hr-HR"/>
              <a:t>UK, Stockton-Darlington, 1825.</a:t>
            </a:r>
          </a:p>
          <a:p>
            <a:r>
              <a:rPr lang="hr-HR"/>
              <a:t>1850.-1925.- „zlatno doba željeznice”</a:t>
            </a:r>
          </a:p>
          <a:p>
            <a:r>
              <a:rPr lang="hr-HR"/>
              <a:t>prva pruga u Hrvatskoj – 1862. Zidani Most- Sisak</a:t>
            </a:r>
          </a:p>
          <a:p>
            <a:endParaRPr lang="hr-HR"/>
          </a:p>
          <a:p>
            <a:pPr marL="0" indent="0">
              <a:buNone/>
            </a:pPr>
            <a:endParaRPr lang="hr-HR" i="1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449C68F4-BB34-4792-9E9C-CF064D01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Željeznički promet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8263F54-33F7-4726-9252-07EF1F761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400" y="1457324"/>
            <a:ext cx="3016172" cy="360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6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85AC2FB6-A43C-4ED4-A5AB-0EB38DE27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492" y="1518205"/>
            <a:ext cx="10515600" cy="3304640"/>
          </a:xfrm>
        </p:spPr>
        <p:txBody>
          <a:bodyPr/>
          <a:lstStyle/>
          <a:p>
            <a:r>
              <a:rPr lang="hr-HR" dirty="0"/>
              <a:t>osuvremenjivanje</a:t>
            </a:r>
          </a:p>
          <a:p>
            <a:r>
              <a:rPr lang="hr-HR" dirty="0"/>
              <a:t>razvoj nije ravnomjeran</a:t>
            </a:r>
          </a:p>
          <a:p>
            <a:r>
              <a:rPr lang="hr-HR" dirty="0"/>
              <a:t>TGV (Francuska) i ICE (Njemačka) vlakovi – razvijaju velike brzine</a:t>
            </a:r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 descr="Slika na kojoj se prikazuje trava, vlak, praćenje, na otvorenom&#10;&#10;Opis je automatski generiran">
            <a:extLst>
              <a:ext uri="{FF2B5EF4-FFF2-40B4-BE49-F238E27FC236}">
                <a16:creationId xmlns:a16="http://schemas.microsoft.com/office/drawing/2014/main" id="{7C601914-D26E-41D0-915C-D6BA4B8DD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443" y="3090554"/>
            <a:ext cx="4351606" cy="3175313"/>
          </a:xfrm>
          <a:prstGeom prst="rect">
            <a:avLst/>
          </a:prstGeom>
        </p:spPr>
      </p:pic>
      <p:pic>
        <p:nvPicPr>
          <p:cNvPr id="7" name="Slika 6" descr="Slika na kojoj se prikazuje trava, nebo, na otvorenom, polje&#10;&#10;Opis je automatski generiran">
            <a:extLst>
              <a:ext uri="{FF2B5EF4-FFF2-40B4-BE49-F238E27FC236}">
                <a16:creationId xmlns:a16="http://schemas.microsoft.com/office/drawing/2014/main" id="{A0326884-13DA-4530-98E5-19A458987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292" y="3170525"/>
            <a:ext cx="4843975" cy="321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7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A91409D-C125-44B7-AFDE-5052C8FC6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Cjevovodni</a:t>
            </a:r>
            <a:r>
              <a:rPr lang="hr-HR" sz="4000" dirty="0"/>
              <a:t> promet</a:t>
            </a:r>
            <a:r>
              <a:rPr lang="en-US" sz="4000" dirty="0"/>
              <a:t> </a:t>
            </a:r>
          </a:p>
        </p:txBody>
      </p:sp>
      <p:grpSp>
        <p:nvGrpSpPr>
          <p:cNvPr id="17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A861973-B11A-45F1-95C4-5374EFF29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12" y="202223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nafta</a:t>
            </a:r>
            <a:r>
              <a:rPr lang="en-US" dirty="0"/>
              <a:t>, </a:t>
            </a:r>
            <a:r>
              <a:rPr lang="en-US" dirty="0" err="1"/>
              <a:t>plin</a:t>
            </a:r>
            <a:r>
              <a:rPr lang="en-US" dirty="0"/>
              <a:t>, </a:t>
            </a:r>
            <a:r>
              <a:rPr lang="en-US" dirty="0" err="1"/>
              <a:t>mlijeko</a:t>
            </a:r>
            <a:r>
              <a:rPr lang="en-US" dirty="0"/>
              <a:t>, </a:t>
            </a:r>
            <a:r>
              <a:rPr lang="en-US" dirty="0" err="1"/>
              <a:t>voda</a:t>
            </a:r>
            <a:endParaRPr lang="en-US" dirty="0"/>
          </a:p>
          <a:p>
            <a:r>
              <a:rPr lang="en-US" dirty="0" err="1"/>
              <a:t>najčešće</a:t>
            </a:r>
            <a:r>
              <a:rPr lang="en-US" dirty="0"/>
              <a:t> – </a:t>
            </a:r>
            <a:r>
              <a:rPr lang="en-US" dirty="0" err="1"/>
              <a:t>nafta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prirodni</a:t>
            </a:r>
            <a:r>
              <a:rPr lang="en-US" dirty="0"/>
              <a:t> </a:t>
            </a:r>
            <a:r>
              <a:rPr lang="en-US" dirty="0" err="1"/>
              <a:t>plin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rava, na otvorenom, priroda&#10;&#10;Opis je automatski generiran">
            <a:extLst>
              <a:ext uri="{FF2B5EF4-FFF2-40B4-BE49-F238E27FC236}">
                <a16:creationId xmlns:a16="http://schemas.microsoft.com/office/drawing/2014/main" id="{129FFE1D-61E4-4922-A0E1-F672E8DC50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75" r="19758" b="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31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BA861973-B11A-45F1-95C4-5374EFF29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/>
              <a:t>izum</a:t>
            </a:r>
            <a:r>
              <a:rPr lang="en-US" dirty="0"/>
              <a:t> </a:t>
            </a:r>
            <a:r>
              <a:rPr lang="en-US" dirty="0" err="1"/>
              <a:t>parnog</a:t>
            </a:r>
            <a:r>
              <a:rPr lang="en-US" dirty="0"/>
              <a:t> </a:t>
            </a:r>
            <a:r>
              <a:rPr lang="en-US" dirty="0" err="1"/>
              <a:t>stroja</a:t>
            </a:r>
            <a:endParaRPr lang="en-US" dirty="0"/>
          </a:p>
          <a:p>
            <a:r>
              <a:rPr lang="en-US" dirty="0" err="1"/>
              <a:t>najjeftiniji</a:t>
            </a:r>
            <a:r>
              <a:rPr lang="en-US" dirty="0"/>
              <a:t> </a:t>
            </a:r>
          </a:p>
          <a:p>
            <a:r>
              <a:rPr lang="hr-HR" dirty="0"/>
              <a:t>tankeri, kruzeri</a:t>
            </a:r>
          </a:p>
          <a:p>
            <a:r>
              <a:rPr lang="hr-HR" dirty="0"/>
              <a:t>najprometnije pomorske luke : Rotterdam, </a:t>
            </a:r>
          </a:p>
          <a:p>
            <a:pPr marL="0" indent="0">
              <a:buNone/>
            </a:pPr>
            <a:r>
              <a:rPr lang="hr-HR" dirty="0"/>
              <a:t>Antwerpen, Hamburg, Marseille, Genova</a:t>
            </a:r>
            <a:endParaRPr lang="en-US" dirty="0"/>
          </a:p>
          <a:p>
            <a:r>
              <a:rPr lang="hr-HR" dirty="0"/>
              <a:t>(pronađite ih u atlasu)</a:t>
            </a:r>
            <a:endParaRPr lang="en-US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2A91409D-C125-44B7-AFDE-5052C8FC6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Pomorski </a:t>
            </a:r>
          </a:p>
        </p:txBody>
      </p:sp>
      <p:pic>
        <p:nvPicPr>
          <p:cNvPr id="8" name="Slika 7" descr="Slika na kojoj se prikazuje na otvorenom, čamac&#10;&#10;Opis je automatski generiran">
            <a:extLst>
              <a:ext uri="{FF2B5EF4-FFF2-40B4-BE49-F238E27FC236}">
                <a16:creationId xmlns:a16="http://schemas.microsoft.com/office/drawing/2014/main" id="{21BCFDAE-74AE-41F5-B78B-50209ACF9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91" b="2448"/>
          <a:stretch/>
        </p:blipFill>
        <p:spPr>
          <a:xfrm>
            <a:off x="7278130" y="710218"/>
            <a:ext cx="4507992" cy="2240280"/>
          </a:xfrm>
          <a:prstGeom prst="rect">
            <a:avLst/>
          </a:prstGeom>
        </p:spPr>
      </p:pic>
      <p:pic>
        <p:nvPicPr>
          <p:cNvPr id="10" name="Slika 9" descr="Slika na kojoj se prikazuje nebo, na otvorenom, čamac, voda&#10;&#10;Opis je automatski generiran">
            <a:extLst>
              <a:ext uri="{FF2B5EF4-FFF2-40B4-BE49-F238E27FC236}">
                <a16:creationId xmlns:a16="http://schemas.microsoft.com/office/drawing/2014/main" id="{C5175392-AF3A-44FB-9C50-6AD01F8C2E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76" b="3894"/>
          <a:stretch/>
        </p:blipFill>
        <p:spPr>
          <a:xfrm>
            <a:off x="7451306" y="3445798"/>
            <a:ext cx="4507992" cy="2240280"/>
          </a:xfrm>
          <a:prstGeom prst="rect">
            <a:avLst/>
          </a:prstGeom>
        </p:spPr>
      </p:pic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567DF49C-C126-4C49-8E26-1558B862A9E8}"/>
              </a:ext>
            </a:extLst>
          </p:cNvPr>
          <p:cNvCxnSpPr/>
          <p:nvPr/>
        </p:nvCxnSpPr>
        <p:spPr>
          <a:xfrm flipV="1">
            <a:off x="6314303" y="3323968"/>
            <a:ext cx="963827" cy="1421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2081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Razlike u razvijenosti</Template>
  <TotalTime>102</TotalTime>
  <Words>728</Words>
  <Application>Microsoft Office PowerPoint</Application>
  <PresentationFormat>Široki zaslon</PresentationFormat>
  <Paragraphs>109</Paragraphs>
  <Slides>19</Slides>
  <Notes>11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4" baseType="lpstr">
      <vt:lpstr>Calibri Light</vt:lpstr>
      <vt:lpstr>Arial</vt:lpstr>
      <vt:lpstr>Calibri</vt:lpstr>
      <vt:lpstr>Times New Roman</vt:lpstr>
      <vt:lpstr>Tema sustava Office</vt:lpstr>
      <vt:lpstr>Prometno povezivanje Europe</vt:lpstr>
      <vt:lpstr>ISHODI</vt:lpstr>
      <vt:lpstr>Promet </vt:lpstr>
      <vt:lpstr>Oblici prometa</vt:lpstr>
      <vt:lpstr>Cestovni promet </vt:lpstr>
      <vt:lpstr>Željeznički promet </vt:lpstr>
      <vt:lpstr>PowerPoint prezentacija</vt:lpstr>
      <vt:lpstr>Cjevovodni promet </vt:lpstr>
      <vt:lpstr>Pomorski </vt:lpstr>
      <vt:lpstr>Riječni promet</vt:lpstr>
      <vt:lpstr>Zračni promet</vt:lpstr>
      <vt:lpstr>Kontejnerski promet</vt:lpstr>
      <vt:lpstr>Telekomunikacijski promet</vt:lpstr>
      <vt:lpstr>Gradski promet</vt:lpstr>
      <vt:lpstr>Paneuropski koridori</vt:lpstr>
      <vt:lpstr>PowerPoint prezentacija</vt:lpstr>
      <vt:lpstr>PowerPoint prezentacija</vt:lpstr>
      <vt:lpstr>Ponovimo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Prometno povezivanje Europe</dc:title>
  <dc:creator>Marija Ros Kozarić</dc:creator>
  <cp:lastModifiedBy>Marija Ros Kozarić</cp:lastModifiedBy>
  <cp:revision>9</cp:revision>
  <dcterms:created xsi:type="dcterms:W3CDTF">2021-07-05T11:18:10Z</dcterms:created>
  <dcterms:modified xsi:type="dcterms:W3CDTF">2021-07-15T14:45:57Z</dcterms:modified>
</cp:coreProperties>
</file>